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C\Desktop\&#1076;&#1083;&#1103;%20&#1082;&#1086;&#1085;&#1082;&#1091;&#1088;&#1089;&#1072;%20&#1091;&#1095;&#1080;&#1090;&#1077;&#1083;&#1100;%20&#1075;&#1086;&#1076;&#1072;\&#1082;&#1083;&#1072;&#1089;&#1089;&#1085;&#1099;&#1081;%20&#1095;&#1072;&#1089;\1\&#1058;&#1072;&#1082;&#1086;&#1081;%20&#1089;&#1090;&#1080;&#1093;%20&#1086;%20&#1076;&#1088;&#1091;&#1078;&#1073;&#1077;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Такой стих о дружбе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71600" y="1981200"/>
            <a:ext cx="6637865" cy="3733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90600" y="220980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Цветок ДРУЖБЫ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06914" y="4419600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 5 «Г»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Алина Алексеевна Тарасова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400" y="-381000"/>
            <a:ext cx="4286788" cy="2956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1600"/>
            <a:ext cx="2260640" cy="2971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Отрицательное качество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Злой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Ленивый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Трусливый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Жадный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Грустный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Неряшливый </a:t>
            </a:r>
          </a:p>
          <a:p>
            <a:endParaRPr lang="ru-RU" sz="2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05200" y="1676400"/>
            <a:ext cx="54102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Лживый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Нервный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Хмурый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Шумный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Больной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Зависимый</a:t>
            </a:r>
          </a:p>
          <a:p>
            <a:pPr>
              <a:buNone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                          Хитрый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8600" y="609600"/>
            <a:ext cx="8229600" cy="762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1.Она делает человека мягче и отзывчивее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9600" y="1371600"/>
            <a:ext cx="8305800" cy="838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2.Она помогает нам всегда выглядеть чистыми и опрятным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28600" y="2209800"/>
            <a:ext cx="8305800" cy="838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3.Оно часто проявляется к пожилым людям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38200" y="3048000"/>
            <a:ext cx="8305800" cy="838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4.Без нее нельзя выполнить работу или выучить урок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4800" y="3886200"/>
            <a:ext cx="8305800" cy="838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5.Она помогает нам принимать решения и разумно мыслить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38200" y="4724400"/>
            <a:ext cx="83058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6.Готовность из сострадания оказать помощь тому, кто в ней нуждается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28600" y="5562600"/>
            <a:ext cx="8305800" cy="8382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7.Оно помогает нам долго хранить вещи, школьную мебель, игрушки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ерность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4143319" cy="27604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взаимодействие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057400" y="2209800"/>
            <a:ext cx="3792449" cy="2191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вредность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457200" y="4191000"/>
            <a:ext cx="3500528" cy="2388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172200" y="3124200"/>
            <a:ext cx="2819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Вредность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65371" y="5181600"/>
            <a:ext cx="2819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Верность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91200" y="685800"/>
            <a:ext cx="28194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Взаимодействие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 rot="1917632">
            <a:off x="5894440" y="1359693"/>
            <a:ext cx="555519" cy="137881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3347467">
            <a:off x="5266547" y="3387706"/>
            <a:ext cx="555519" cy="2773756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8707312">
            <a:off x="5513440" y="1121791"/>
            <a:ext cx="555519" cy="422659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жадность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49433" cy="2966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помощь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04800" y="3124200"/>
            <a:ext cx="2215192" cy="3306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смелость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3048000" y="3124200"/>
            <a:ext cx="2527623" cy="33643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867400" y="762000"/>
            <a:ext cx="281940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Помощь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9800" y="2667000"/>
            <a:ext cx="281940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Смелость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9800" y="5025571"/>
            <a:ext cx="281940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Жадность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3130635">
            <a:off x="3649142" y="660032"/>
            <a:ext cx="555519" cy="4775936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8724557">
            <a:off x="4887974" y="1218633"/>
            <a:ext cx="555519" cy="4775936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704028">
            <a:off x="5448638" y="3151166"/>
            <a:ext cx="555519" cy="137881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рудолюбие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3457395" cy="2304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уважение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0200" y="1981200"/>
            <a:ext cx="3581400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48943" y="567871"/>
            <a:ext cx="32766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Коммуникабельность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86400" y="2551560"/>
            <a:ext cx="32766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4000" y="4876800"/>
            <a:ext cx="32766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Трудолюбие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17People___Children_Small_children_school_children_in_the_classroom_117674_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4800" y="4114800"/>
            <a:ext cx="4114800" cy="2495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Стрелка вниз 9"/>
          <p:cNvSpPr/>
          <p:nvPr/>
        </p:nvSpPr>
        <p:spPr>
          <a:xfrm rot="2704028">
            <a:off x="5056240" y="2599248"/>
            <a:ext cx="555519" cy="1378812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8003233">
            <a:off x="4497236" y="967966"/>
            <a:ext cx="555519" cy="464138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2498516">
            <a:off x="4826071" y="332467"/>
            <a:ext cx="555519" cy="464138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" b="63521"/>
          <a:stretch/>
        </p:blipFill>
        <p:spPr>
          <a:xfrm>
            <a:off x="1043608" y="188640"/>
            <a:ext cx="7181118" cy="1973619"/>
          </a:xfrm>
        </p:spPr>
      </p:pic>
      <p:sp>
        <p:nvSpPr>
          <p:cNvPr id="6" name="Вертикальный свиток 5"/>
          <p:cNvSpPr/>
          <p:nvPr/>
        </p:nvSpPr>
        <p:spPr>
          <a:xfrm>
            <a:off x="683568" y="2204864"/>
            <a:ext cx="7704856" cy="4653136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1.На сегодняшнем занятии я узнал(а)….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2.На этом занятии я похвалил(а) бы себя..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3.На этом занятии похвалил(а) бы..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4.Сегодня я сумел(а) самостоятельно…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5.На занятии мне понравилось…</a:t>
            </a:r>
          </a:p>
          <a:p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6.На </a:t>
            </a:r>
            <a:r>
              <a:rPr lang="ru-RU" sz="3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занятии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научился(ась)…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6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150</Words>
  <Application>Microsoft Office PowerPoint</Application>
  <PresentationFormat>Экран (4:3)</PresentationFormat>
  <Paragraphs>40</Paragraphs>
  <Slides>9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Цветок ДРУЖБЫ</vt:lpstr>
      <vt:lpstr>Отрицательное качество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1</cp:lastModifiedBy>
  <cp:revision>14</cp:revision>
  <dcterms:created xsi:type="dcterms:W3CDTF">2019-01-21T16:32:43Z</dcterms:created>
  <dcterms:modified xsi:type="dcterms:W3CDTF">2019-01-24T05:33:22Z</dcterms:modified>
</cp:coreProperties>
</file>