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296" r:id="rId3"/>
    <p:sldId id="288" r:id="rId4"/>
    <p:sldId id="304" r:id="rId5"/>
    <p:sldId id="289" r:id="rId6"/>
    <p:sldId id="257" r:id="rId7"/>
    <p:sldId id="301" r:id="rId8"/>
    <p:sldId id="292" r:id="rId9"/>
    <p:sldId id="291" r:id="rId10"/>
    <p:sldId id="294" r:id="rId11"/>
    <p:sldId id="302" r:id="rId12"/>
    <p:sldId id="298" r:id="rId13"/>
    <p:sldId id="306" r:id="rId14"/>
    <p:sldId id="297" r:id="rId15"/>
    <p:sldId id="269" r:id="rId16"/>
    <p:sldId id="258" r:id="rId17"/>
    <p:sldId id="303" r:id="rId18"/>
    <p:sldId id="29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ветлана" initials="С" lastIdx="1" clrIdx="0">
    <p:extLst>
      <p:ext uri="{19B8F6BF-5375-455C-9EA6-DF929625EA0E}">
        <p15:presenceInfo xmlns:p15="http://schemas.microsoft.com/office/powerpoint/2012/main" userId="Светла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710B5E-3950-46B4-988C-2918B6671B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3509453-E06E-4A7E-991B-12E8EB1F59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F4AC9D-88A9-4870-A10C-CE6826075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F0B171-9B86-417B-A57F-70E403001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B1E390-0FD2-4677-9210-FD852D64E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292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302A4-20DB-4D1F-9BF0-0B7E7DF6E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4166C1-4E4E-4B92-9DC9-76272FC8A5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00437B-ABEB-47E4-B5E3-2BBAEFAB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AE2D49-C2CD-4EDA-AF13-07D943FF8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4C6630-F967-4C3C-85E8-C9C484E89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27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EB50757-02B9-40BE-A030-D5664D167C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B58892-F75C-47D1-AD83-05355F293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F8DBC6-2CF3-4746-B76B-32A454BFE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E8FA0E-6080-4CD1-8327-78CD28BDF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2432CF-1F9F-4A53-BCBB-8F8248736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49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48801-A015-451B-BDBE-BC38ACA79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46ECB0-BBA4-4999-82FB-5FAB4D431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AEA39C-9744-4922-926B-F1BEE599B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C2B56A-7251-4A22-8ADB-4CAFE5977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E67507-B423-4C22-BF68-90BA3572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66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D59DC-C83B-47DF-B7F6-C96AFFBEB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C1F06F-6766-4C37-B80C-BE16E6C77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A353B1-E785-4125-91D8-8EA82E666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638F21-B2BC-4EE6-BC94-0F832CD5A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AB194F-7753-43A7-BD1E-2CAC6E6BD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722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4BE89-75FD-4A2E-8477-535D51106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2420FB-A962-40B2-A1D2-F7C1942DE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5DDEF7-9351-45C8-8286-737B690D3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0B9521-7D76-49ED-AD13-0A9EF226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7D4E3D-CBDD-4E56-A205-888A92083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4C5BE4-5A1F-4A25-8794-D0A0E4E87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45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CB1C55-BEAF-49C2-8B69-C3BEDBE19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5357EB-D930-4BC3-85F2-C585B2441F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2615F7-93C3-4CA9-A8FD-9DC33267D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3924A1-315E-4C55-A204-218AD5D73B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6336E1A-B594-4305-BBE8-C245020D4F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F23301-0C7C-4F04-B459-E593755D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4914EAB-5FAF-4A72-9FF6-2625F81FF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A230041-AAB0-4D45-BEA5-21220D21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820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00DFFB-1A00-4D21-94E2-5D136C182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13DDF0-CE3B-4402-BB48-C775AA274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C3DD7C-D386-4EA2-85BE-85D4EE31C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5E7BDAE-7C75-4E28-B262-7EFFCF875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40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AD7063-ABFE-47AA-B00A-8A328320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5869B28-1E3A-48C5-B58D-FBB4EE834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217BE90-26B9-413F-BDD4-155D43A6B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710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3C9B75-5C80-49D6-8701-5815F88DF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EFCA4B-02F8-46BB-A749-355E76ACE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B4C915-14F7-4CBC-8321-830637EA0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0A38DD-4FC1-49F9-9A91-24C6F1A32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A691C8-778B-4CA1-B838-58CD87DB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A1AE50-CC60-4CDC-913C-F8E11DBCD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64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CBDA87-4A25-43CB-ADC0-10E4CCA6E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B1FFB56-1383-482B-8F9A-D489C0676B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60DE9C-19B9-4136-A84C-BD537C334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6A7C41-BFD2-46A5-AD49-1809A640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E33CC4-5FA7-49FF-83B2-25F215F87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61F6D8-DE58-4B58-AAE7-3EE6501B8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69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72B28-8545-46AE-9077-3EEE5551E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AA1A31-7BBA-4F47-BE65-26EAA0BB6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F7426B-B364-41AA-9410-3717B1F769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69E0B-6023-4B07-B6B5-1DB150BB8ACE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EB194E-4988-4AE8-92DA-E5AB3061FF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0B1974-6C1A-4D85-A72A-F3DDB4FA32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D735-13A2-43B7-87DA-784806565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24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file:///F:\&#1091;&#1088;&#1086;&#1082;\&#1072;&#1091;&#1076;&#1080;&#1088;&#1086;&#1074;&#1072;&#1085;&#1080;&#1077;.mp3" TargetMode="External"/><Relationship Id="rId7" Type="http://schemas.openxmlformats.org/officeDocument/2006/relationships/image" Target="../media/image2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88;&#1086;&#1082;\rain-rain-go-away-super-simple-songs-sesame-street-nursery-rhyme-week-mzu2ms33_ejWQ3a7b.mp4" TargetMode="Externa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46CD5-8591-445D-95A7-1BF9CEE5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0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C9AA1B-B406-43A2-BACD-303FEFD10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15" y="3192476"/>
            <a:ext cx="2502124" cy="35859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DF03A2-CA1A-4F1D-9165-35A6F555C3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845" y="-43926"/>
            <a:ext cx="2645239" cy="37180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C23D17-3C5B-45FC-BA82-17BF242396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652" y="2829833"/>
            <a:ext cx="2812795" cy="402816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75770-2F0F-49B8-932D-5857B0048B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624" y="0"/>
            <a:ext cx="2397389" cy="35859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8B0BEA-CB63-45ED-B99F-EFF82F0116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845" y="3336728"/>
            <a:ext cx="2501333" cy="35212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D31313-D8CA-4BCA-8AE4-31D3D201ED9C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985845" cy="25245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05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46CD5-8591-445D-95A7-1BF9CEE5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98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9B95D1-E0EB-4858-857F-1FA6FCE245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30" y="41702"/>
            <a:ext cx="4573589" cy="6756663"/>
          </a:xfrm>
          <a:prstGeom prst="rect">
            <a:avLst/>
          </a:prstGeom>
        </p:spPr>
      </p:pic>
      <p:pic>
        <p:nvPicPr>
          <p:cNvPr id="5" name="05-115-ex-8-p-89_wBCs5pJa">
            <a:hlinkClick r:id="" action="ppaction://media"/>
            <a:extLst>
              <a:ext uri="{FF2B5EF4-FFF2-40B4-BE49-F238E27FC236}">
                <a16:creationId xmlns:a16="http://schemas.microsoft.com/office/drawing/2014/main" id="{67D1CA4F-5D74-4B35-A783-71C88CA72F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411253" y="611809"/>
            <a:ext cx="406400" cy="4064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1E91C15-AD17-4981-981C-FDC2D3FF684A}"/>
              </a:ext>
            </a:extLst>
          </p:cNvPr>
          <p:cNvSpPr/>
          <p:nvPr/>
        </p:nvSpPr>
        <p:spPr>
          <a:xfrm>
            <a:off x="715617" y="457200"/>
            <a:ext cx="616226" cy="43732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7489F1-B8C6-4E02-8507-0D6E0854A8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444" y="1919503"/>
            <a:ext cx="850417" cy="9389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2AB2B55-3401-418B-B358-C93B79A092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870" y="3219872"/>
            <a:ext cx="850417" cy="9389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73CA717-7B91-4ED3-9F15-DC55B80759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843" y="4520242"/>
            <a:ext cx="850417" cy="938900"/>
          </a:xfrm>
          <a:prstGeom prst="rect">
            <a:avLst/>
          </a:prstGeom>
        </p:spPr>
      </p:pic>
      <p:pic>
        <p:nvPicPr>
          <p:cNvPr id="8" name="аудирование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9420895" y="131901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0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437 0.03542 C -0.21263 0.04699 -0.22812 0.05463 -0.20612 0.0662 C -0.19258 0.07407 -0.19218 0.06898 -0.16888 0.06366 C -0.1457 0.05833 -0.08008 0.0419 -0.06666 0.03403 L -2.91667E-6 -0.00069 " pathEditMode="relative" rAng="0" ptsTypes="AAAAA">
                                      <p:cBhvr>
                                        <p:cTn id="10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1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69 0.12084 C -0.33476 0.13426 -0.28229 0.1213 -0.26028 0.13473 C -0.24635 0.14375 -0.24414 0.12547 -0.21197 0.10949 C -0.17994 0.09375 -0.08164 0.04815 -0.06744 0.03912 L -4.79167E-6 -2.96296E-6 " pathEditMode="relative" rAng="0" ptsTypes="AAAAA">
                                      <p:cBhvr>
                                        <p:cTn id="14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39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56 0.20347 C -0.22955 0.21666 -0.18138 0.18796 -0.15885 0.20115 C -0.14505 0.21018 -0.15338 0.17824 -0.13815 0.15115 C -0.12291 0.12407 -0.0819 0.04791 -0.06731 0.03889 L -2.91667E-6 3.7037E-6 " pathEditMode="relative" rAng="0" ptsTypes="AAAAA">
                                      <p:cBhvr>
                                        <p:cTn id="18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78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06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46CD5-8591-445D-95A7-1BF9CEE5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71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BDA6F12C-FF4B-48F5-8101-4E377746F870}"/>
              </a:ext>
            </a:extLst>
          </p:cNvPr>
          <p:cNvSpPr/>
          <p:nvPr/>
        </p:nvSpPr>
        <p:spPr>
          <a:xfrm>
            <a:off x="147145" y="94593"/>
            <a:ext cx="1103586" cy="94593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D8587F-83CA-44E1-AB47-1F4008C2A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684" y="1040524"/>
            <a:ext cx="7812156" cy="5617004"/>
          </a:xfrm>
          <a:prstGeom prst="rect">
            <a:avLst/>
          </a:prstGeom>
        </p:spPr>
      </p:pic>
      <p:sp>
        <p:nvSpPr>
          <p:cNvPr id="8" name="Блок-схема: память с последовательным доступом 7">
            <a:extLst>
              <a:ext uri="{FF2B5EF4-FFF2-40B4-BE49-F238E27FC236}">
                <a16:creationId xmlns:a16="http://schemas.microsoft.com/office/drawing/2014/main" id="{1EB23C20-BC6B-4051-B5FA-0F8D6A282254}"/>
              </a:ext>
            </a:extLst>
          </p:cNvPr>
          <p:cNvSpPr/>
          <p:nvPr/>
        </p:nvSpPr>
        <p:spPr>
          <a:xfrm>
            <a:off x="0" y="1262430"/>
            <a:ext cx="3810000" cy="2529840"/>
          </a:xfrm>
          <a:prstGeom prst="flowChartMagneticTape">
            <a:avLst/>
          </a:prstGeom>
          <a:solidFill>
            <a:schemeClr val="bg1"/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Are you tired? Let’s have a break!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622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</p:spPr>
      </p:pic>
      <p:pic>
        <p:nvPicPr>
          <p:cNvPr id="6" name="rain-rain-go-away-super-simple-songs-sesame-street-nursery-rhyme-week-mzu2ms33_ejWQ3a7b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85871" y="1160708"/>
            <a:ext cx="6659808" cy="467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3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0D2025-EA71-4D7C-A3D3-F9DD68423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69" y="173834"/>
            <a:ext cx="5947630" cy="6167331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746832F-AAB2-4D1C-928B-E91923DEC17D}"/>
              </a:ext>
            </a:extLst>
          </p:cNvPr>
          <p:cNvSpPr/>
          <p:nvPr/>
        </p:nvSpPr>
        <p:spPr>
          <a:xfrm>
            <a:off x="6950765" y="2358007"/>
            <a:ext cx="4532243" cy="179898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His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с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lothes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are TOO small!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3ED593C-D57F-4D94-B0D6-854B6E27B666}"/>
              </a:ext>
            </a:extLst>
          </p:cNvPr>
          <p:cNvSpPr/>
          <p:nvPr/>
        </p:nvSpPr>
        <p:spPr>
          <a:xfrm>
            <a:off x="6950765" y="4562063"/>
            <a:ext cx="4532243" cy="179898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Let’s help Baby Elephant to buy new clothes.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7495A92-17AE-4AC0-8199-E0D87F17511F}"/>
              </a:ext>
            </a:extLst>
          </p:cNvPr>
          <p:cNvSpPr/>
          <p:nvPr/>
        </p:nvSpPr>
        <p:spPr>
          <a:xfrm>
            <a:off x="6950764" y="173834"/>
            <a:ext cx="4532243" cy="179898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Look!!! Baby Elephant is sad…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3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46CD5-8591-445D-95A7-1BF9CEE5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64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DEDCE-9ED2-45FE-BC02-6C26AD97D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Tell Baby Elephant what he may put on in different weather.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E359EA-A4FB-45C1-825E-C94847C8F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Example: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When it is sunny and hot, you may put on a T-shirt and        shorts.</a:t>
            </a:r>
          </a:p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1) When it is cold and rainy, you may put on…</a:t>
            </a:r>
          </a:p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2) When it’s frosty and snowy, you may…</a:t>
            </a:r>
          </a:p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3) When it’s warm and windy, you…</a:t>
            </a:r>
          </a:p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4) When it’s cold and windy,… 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985EFB-EE40-469D-B589-70B7AC4872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3393440"/>
            <a:ext cx="3464560" cy="34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81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чко с текстом: овальное 4">
            <a:extLst>
              <a:ext uri="{FF2B5EF4-FFF2-40B4-BE49-F238E27FC236}">
                <a16:creationId xmlns:a16="http://schemas.microsoft.com/office/drawing/2014/main" id="{11ECF449-3F78-4EE9-B9A6-E1414A2BE153}"/>
              </a:ext>
            </a:extLst>
          </p:cNvPr>
          <p:cNvSpPr/>
          <p:nvPr/>
        </p:nvSpPr>
        <p:spPr>
          <a:xfrm>
            <a:off x="4611757" y="588313"/>
            <a:ext cx="7580243" cy="5623643"/>
          </a:xfrm>
          <a:prstGeom prst="wedgeEllipseCallout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Hello, children!</a:t>
            </a:r>
          </a:p>
          <a:p>
            <a:pPr algn="ctr"/>
            <a:r>
              <a:rPr lang="en-US" sz="36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How are you?</a:t>
            </a:r>
          </a:p>
          <a:p>
            <a:pPr algn="ctr"/>
            <a:r>
              <a:rPr lang="en-US" sz="36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Let’s make a complement to your classmate:</a:t>
            </a:r>
          </a:p>
          <a:p>
            <a:pPr algn="ctr"/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“You are …</a:t>
            </a:r>
          </a:p>
          <a:p>
            <a:pPr algn="ctr"/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(beautiful/cool/pretty/cute)”</a:t>
            </a:r>
            <a:endParaRPr lang="ru-RU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ctr"/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9ACE9C-CF65-46F6-87A8-0A2F9C702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72" y="668310"/>
            <a:ext cx="3836505" cy="552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38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3"/>
          <a:stretch/>
        </p:blipFill>
        <p:spPr bwMode="auto">
          <a:xfrm>
            <a:off x="3986629" y="1911246"/>
            <a:ext cx="6712565" cy="452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48703" y="2522662"/>
            <a:ext cx="2937926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Comic Sans MS" pitchFamily="66" charset="0"/>
              </a:rPr>
              <a:t>CATS!</a:t>
            </a:r>
            <a:endParaRPr lang="ru-RU" sz="4800" dirty="0"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07569" y="3949477"/>
            <a:ext cx="1163486" cy="6766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en-US" sz="32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  <a:latin typeface="Comic Sans MS" pitchFamily="66" charset="0"/>
              </a:rPr>
              <a:t>No</a:t>
            </a:r>
            <a:r>
              <a:rPr lang="en-US" sz="3600" dirty="0">
                <a:solidFill>
                  <a:schemeClr val="tx1"/>
                </a:solidFill>
                <a:latin typeface="Comic Sans MS" pitchFamily="66" charset="0"/>
              </a:rPr>
              <a:t>!</a:t>
            </a:r>
          </a:p>
          <a:p>
            <a:pPr algn="ctr"/>
            <a:endParaRPr lang="ru-RU" sz="6480" dirty="0">
              <a:latin typeface="Comic Sans MS" pitchFamily="66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5" t="21386" r="12195" b="54708"/>
          <a:stretch/>
        </p:blipFill>
        <p:spPr bwMode="auto">
          <a:xfrm>
            <a:off x="0" y="11489"/>
            <a:ext cx="10752462" cy="238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725CAE-EFA9-4660-ACA4-1B8527F936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686" y="-661174"/>
            <a:ext cx="3921945" cy="392194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CE2ADB6-5F44-4AED-ADC0-A88C069CC6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4296">
            <a:off x="7287633" y="3363413"/>
            <a:ext cx="6225562" cy="3205586"/>
          </a:xfrm>
          <a:prstGeom prst="rect">
            <a:avLst/>
          </a:prstGeom>
        </p:spPr>
      </p:pic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DEA6B433-48E2-481D-94CD-53DBC3D31C90}"/>
              </a:ext>
            </a:extLst>
          </p:cNvPr>
          <p:cNvSpPr/>
          <p:nvPr/>
        </p:nvSpPr>
        <p:spPr>
          <a:xfrm>
            <a:off x="503087" y="4957613"/>
            <a:ext cx="4572451" cy="1519755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Comic Sans MS" pitchFamily="66" charset="0"/>
              </a:rPr>
              <a:t>Weather and </a:t>
            </a:r>
            <a:r>
              <a:rPr lang="en-US" sz="4800" dirty="0">
                <a:solidFill>
                  <a:schemeClr val="tx1"/>
                </a:solidFill>
                <a:latin typeface="Comic Sans MS" pitchFamily="66" charset="0"/>
              </a:rPr>
              <a:t>clothes</a:t>
            </a:r>
            <a:r>
              <a:rPr lang="en-US" sz="4400" dirty="0">
                <a:solidFill>
                  <a:schemeClr val="tx1"/>
                </a:solidFill>
                <a:latin typeface="Comic Sans MS" pitchFamily="66" charset="0"/>
              </a:rPr>
              <a:t>! </a:t>
            </a:r>
            <a:endParaRPr lang="ru-RU" sz="54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sz="2000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76B989E4-1605-4220-A853-3409D019DB59}"/>
              </a:ext>
            </a:extLst>
          </p:cNvPr>
          <p:cNvSpPr/>
          <p:nvPr/>
        </p:nvSpPr>
        <p:spPr>
          <a:xfrm>
            <a:off x="0" y="335782"/>
            <a:ext cx="5792540" cy="1928034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We will talk about…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What?</a:t>
            </a:r>
            <a:endParaRPr lang="ru-RU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40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46CD5-8591-445D-95A7-1BF9CEE5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67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CAA444-D9A7-4E2C-A2B7-C5071CD58E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6438"/>
            <a:ext cx="12192000" cy="71444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B3F1D0-FF1E-4034-A720-1CCABA9901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268" y="795865"/>
            <a:ext cx="1170878" cy="11176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4D0728-B39E-4883-A59F-574E499848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045" y="1193800"/>
            <a:ext cx="932688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79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BDBB9A7-A315-4DB6-AC6F-5A45E2146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" y="0"/>
            <a:ext cx="12181839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F899F3-A24C-4E80-A721-9131606B5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05" y="3037826"/>
            <a:ext cx="1177949" cy="7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4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27 0 L -0.2888 -0.06991 C -0.26667 -0.08565 -0.23386 -0.09398 -0.19909 -0.09398 C -0.15951 -0.09398 -0.128 -0.08565 -0.10586 -0.06991 L 1.66667E-6 0 " pathEditMode="relative" rAng="0" ptsTypes="AAAAA">
                                      <p:cBhvr>
                                        <p:cTn id="18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14" y="-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446CD5-8591-445D-95A7-1BF9CEE5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43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086239-2FD1-4EB3-AAE1-A1972812A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405" y="259948"/>
            <a:ext cx="2566930" cy="37328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93047D-58EF-4622-AD2F-E97036D883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793" y="3207436"/>
            <a:ext cx="2135979" cy="313276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0C90CD-4857-4DE9-A525-DC4F495971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92" y="397370"/>
            <a:ext cx="2251198" cy="3429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574F39-C87A-4D73-94ED-6751F4B4374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31" y="178905"/>
            <a:ext cx="3652006" cy="26931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817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F9AF85-BC74-411C-A1A3-00872B6FA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65" y="2368621"/>
            <a:ext cx="2090458" cy="30382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CEB032-979C-4841-8070-4F2DB28E42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983" y="964095"/>
            <a:ext cx="2331175" cy="33162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19AC3E3-8301-484F-954B-440439A73C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14" y="3429000"/>
            <a:ext cx="2267525" cy="319373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13859B-2871-40E6-B197-0727570AD2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237" y="95919"/>
            <a:ext cx="2329734" cy="31541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912342-1C4E-4190-9D7C-4B980A2E8513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0" y="1"/>
            <a:ext cx="3969163" cy="3250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03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519</TotalTime>
  <Words>149</Words>
  <Application>Microsoft Office PowerPoint</Application>
  <PresentationFormat>Широкоэкранный</PresentationFormat>
  <Paragraphs>22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Tell Baby Elephant what he may put on in different weather.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49</cp:revision>
  <dcterms:created xsi:type="dcterms:W3CDTF">2022-02-05T09:33:22Z</dcterms:created>
  <dcterms:modified xsi:type="dcterms:W3CDTF">2022-02-28T08:39:45Z</dcterms:modified>
</cp:coreProperties>
</file>