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4" r:id="rId1"/>
  </p:sldMasterIdLst>
  <p:notesMasterIdLst>
    <p:notesMasterId r:id="rId25"/>
  </p:notesMasterIdLst>
  <p:sldIdLst>
    <p:sldId id="296" r:id="rId2"/>
    <p:sldId id="297" r:id="rId3"/>
    <p:sldId id="298" r:id="rId4"/>
    <p:sldId id="299" r:id="rId5"/>
    <p:sldId id="300" r:id="rId6"/>
    <p:sldId id="301" r:id="rId7"/>
    <p:sldId id="302" r:id="rId8"/>
    <p:sldId id="303" r:id="rId9"/>
    <p:sldId id="304" r:id="rId10"/>
    <p:sldId id="305" r:id="rId11"/>
    <p:sldId id="306" r:id="rId12"/>
    <p:sldId id="307" r:id="rId13"/>
    <p:sldId id="308" r:id="rId14"/>
    <p:sldId id="309" r:id="rId15"/>
    <p:sldId id="312" r:id="rId16"/>
    <p:sldId id="318" r:id="rId17"/>
    <p:sldId id="317" r:id="rId18"/>
    <p:sldId id="313" r:id="rId19"/>
    <p:sldId id="315" r:id="rId20"/>
    <p:sldId id="316" r:id="rId21"/>
    <p:sldId id="314" r:id="rId22"/>
    <p:sldId id="319" r:id="rId23"/>
    <p:sldId id="321" r:id="rId24"/>
  </p:sldIdLst>
  <p:sldSz cx="9144000" cy="5143500" type="screen16x9"/>
  <p:notesSz cx="6858000" cy="9144000"/>
  <p:embeddedFontLst>
    <p:embeddedFont>
      <p:font typeface="Arial Black" pitchFamily="34" charset="0"/>
      <p:bold r:id="rId26"/>
    </p:embeddedFont>
    <p:embeddedFont>
      <p:font typeface="Bevan" charset="0"/>
      <p:regular r:id="rId27"/>
      <p:italic r:id="rId28"/>
    </p:embeddedFont>
    <p:embeddedFont>
      <p:font typeface="Pontano Sans" charset="0"/>
      <p:regular r:id="rId29"/>
      <p:bold r:id="rId30"/>
    </p:embeddedFont>
    <p:embeddedFont>
      <p:font typeface="Calibri" pitchFamily="34" charset="0"/>
      <p:regular r:id="rId31"/>
      <p:bold r:id="rId32"/>
      <p:italic r:id="rId33"/>
      <p:boldItalic r:id="rId3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10704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4520ECCB-1B91-4CEF-BA1E-42CD5168CF19}">
  <a:tblStyle styleId="{4520ECCB-1B91-4CEF-BA1E-42CD5168CF19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FE8EFA88-4448-4A55-B5B9-934173EC5B7F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4E83EE13-C3DE-4B7A-8667-0DA8666A797B}" styleName="Table_2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94" autoAdjust="0"/>
    <p:restoredTop sz="94660"/>
  </p:normalViewPr>
  <p:slideViewPr>
    <p:cSldViewPr snapToGrid="0">
      <p:cViewPr>
        <p:scale>
          <a:sx n="86" d="100"/>
          <a:sy n="86" d="100"/>
        </p:scale>
        <p:origin x="-834" y="-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font" Target="fonts/font8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7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6" name="Google Shape;136;p4"/>
          <p:cNvGrpSpPr/>
          <p:nvPr/>
        </p:nvGrpSpPr>
        <p:grpSpPr>
          <a:xfrm>
            <a:off x="-1088081" y="95230"/>
            <a:ext cx="11255190" cy="1155938"/>
            <a:chOff x="-1088081" y="95230"/>
            <a:chExt cx="11255190" cy="1155938"/>
          </a:xfrm>
        </p:grpSpPr>
        <p:sp>
          <p:nvSpPr>
            <p:cNvPr id="137" name="Google Shape;137;p4"/>
            <p:cNvSpPr/>
            <p:nvPr/>
          </p:nvSpPr>
          <p:spPr>
            <a:xfrm>
              <a:off x="7538019" y="95230"/>
              <a:ext cx="2629090" cy="439775"/>
            </a:xfrm>
            <a:custGeom>
              <a:avLst/>
              <a:gdLst/>
              <a:ahLst/>
              <a:cxnLst/>
              <a:rect l="l" t="t" r="r" b="b"/>
              <a:pathLst>
                <a:path w="2629090" h="439775" extrusionOk="0">
                  <a:moveTo>
                    <a:pt x="2628995" y="439776"/>
                  </a:moveTo>
                  <a:lnTo>
                    <a:pt x="0" y="439776"/>
                  </a:lnTo>
                  <a:cubicBezTo>
                    <a:pt x="75152" y="439776"/>
                    <a:pt x="143733" y="390436"/>
                    <a:pt x="218218" y="399961"/>
                  </a:cubicBezTo>
                  <a:cubicBezTo>
                    <a:pt x="292703" y="409486"/>
                    <a:pt x="369570" y="423393"/>
                    <a:pt x="441865" y="402914"/>
                  </a:cubicBezTo>
                  <a:cubicBezTo>
                    <a:pt x="487204" y="390055"/>
                    <a:pt x="527876" y="364338"/>
                    <a:pt x="571881" y="347479"/>
                  </a:cubicBezTo>
                  <a:cubicBezTo>
                    <a:pt x="615887" y="330619"/>
                    <a:pt x="667988" y="323761"/>
                    <a:pt x="708565" y="347860"/>
                  </a:cubicBezTo>
                  <a:cubicBezTo>
                    <a:pt x="689515" y="314713"/>
                    <a:pt x="702374" y="265087"/>
                    <a:pt x="719900" y="231178"/>
                  </a:cubicBezTo>
                  <a:cubicBezTo>
                    <a:pt x="737521" y="197269"/>
                    <a:pt x="775240" y="174219"/>
                    <a:pt x="813340" y="176410"/>
                  </a:cubicBezTo>
                  <a:cubicBezTo>
                    <a:pt x="851440" y="178600"/>
                    <a:pt x="887254" y="207366"/>
                    <a:pt x="895350" y="244609"/>
                  </a:cubicBezTo>
                  <a:cubicBezTo>
                    <a:pt x="885730" y="197174"/>
                    <a:pt x="875348" y="132595"/>
                    <a:pt x="891826" y="87160"/>
                  </a:cubicBezTo>
                  <a:cubicBezTo>
                    <a:pt x="910400" y="36011"/>
                    <a:pt x="963263" y="-565"/>
                    <a:pt x="1017651" y="7"/>
                  </a:cubicBezTo>
                  <a:cubicBezTo>
                    <a:pt x="1072039" y="578"/>
                    <a:pt x="1124141" y="38202"/>
                    <a:pt x="1141667" y="89732"/>
                  </a:cubicBezTo>
                  <a:cubicBezTo>
                    <a:pt x="1180624" y="68301"/>
                    <a:pt x="1235012" y="67825"/>
                    <a:pt x="1275588" y="85922"/>
                  </a:cubicBezTo>
                  <a:cubicBezTo>
                    <a:pt x="1316260" y="104020"/>
                    <a:pt x="1347502" y="141834"/>
                    <a:pt x="1357789" y="185077"/>
                  </a:cubicBezTo>
                  <a:cubicBezTo>
                    <a:pt x="1402842" y="166027"/>
                    <a:pt x="1454944" y="166885"/>
                    <a:pt x="1498759" y="188697"/>
                  </a:cubicBezTo>
                  <a:cubicBezTo>
                    <a:pt x="1542479" y="210509"/>
                    <a:pt x="1575911" y="252038"/>
                    <a:pt x="1587913" y="299473"/>
                  </a:cubicBezTo>
                  <a:cubicBezTo>
                    <a:pt x="1636109" y="265183"/>
                    <a:pt x="1706689" y="242323"/>
                    <a:pt x="1765364" y="249657"/>
                  </a:cubicBezTo>
                  <a:cubicBezTo>
                    <a:pt x="1824038" y="256991"/>
                    <a:pt x="1879568" y="286995"/>
                    <a:pt x="1917859" y="332048"/>
                  </a:cubicBezTo>
                  <a:cubicBezTo>
                    <a:pt x="1969294" y="302330"/>
                    <a:pt x="2046732" y="321952"/>
                    <a:pt x="2103597" y="339192"/>
                  </a:cubicBezTo>
                  <a:cubicBezTo>
                    <a:pt x="2160461" y="356432"/>
                    <a:pt x="2214563" y="383578"/>
                    <a:pt x="2273237" y="393294"/>
                  </a:cubicBezTo>
                  <a:cubicBezTo>
                    <a:pt x="2331815" y="403009"/>
                    <a:pt x="2391728" y="395008"/>
                    <a:pt x="2451164" y="394627"/>
                  </a:cubicBezTo>
                  <a:cubicBezTo>
                    <a:pt x="2510600" y="394342"/>
                    <a:pt x="2583371" y="401866"/>
                    <a:pt x="2629091" y="43977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8" name="Google Shape;138;p4"/>
            <p:cNvSpPr/>
            <p:nvPr/>
          </p:nvSpPr>
          <p:spPr>
            <a:xfrm flipH="1">
              <a:off x="-1088081" y="811392"/>
              <a:ext cx="2629090" cy="439775"/>
            </a:xfrm>
            <a:custGeom>
              <a:avLst/>
              <a:gdLst/>
              <a:ahLst/>
              <a:cxnLst/>
              <a:rect l="l" t="t" r="r" b="b"/>
              <a:pathLst>
                <a:path w="2629090" h="439775" extrusionOk="0">
                  <a:moveTo>
                    <a:pt x="2628995" y="439776"/>
                  </a:moveTo>
                  <a:lnTo>
                    <a:pt x="0" y="439776"/>
                  </a:lnTo>
                  <a:cubicBezTo>
                    <a:pt x="75152" y="439776"/>
                    <a:pt x="143733" y="390436"/>
                    <a:pt x="218218" y="399961"/>
                  </a:cubicBezTo>
                  <a:cubicBezTo>
                    <a:pt x="292703" y="409486"/>
                    <a:pt x="369570" y="423393"/>
                    <a:pt x="441865" y="402914"/>
                  </a:cubicBezTo>
                  <a:cubicBezTo>
                    <a:pt x="487204" y="390055"/>
                    <a:pt x="527876" y="364338"/>
                    <a:pt x="571881" y="347479"/>
                  </a:cubicBezTo>
                  <a:cubicBezTo>
                    <a:pt x="615887" y="330619"/>
                    <a:pt x="667988" y="323761"/>
                    <a:pt x="708565" y="347860"/>
                  </a:cubicBezTo>
                  <a:cubicBezTo>
                    <a:pt x="689515" y="314713"/>
                    <a:pt x="702374" y="265087"/>
                    <a:pt x="719900" y="231178"/>
                  </a:cubicBezTo>
                  <a:cubicBezTo>
                    <a:pt x="737521" y="197269"/>
                    <a:pt x="775240" y="174219"/>
                    <a:pt x="813340" y="176410"/>
                  </a:cubicBezTo>
                  <a:cubicBezTo>
                    <a:pt x="851440" y="178600"/>
                    <a:pt x="887254" y="207366"/>
                    <a:pt x="895350" y="244609"/>
                  </a:cubicBezTo>
                  <a:cubicBezTo>
                    <a:pt x="885730" y="197174"/>
                    <a:pt x="875348" y="132595"/>
                    <a:pt x="891826" y="87160"/>
                  </a:cubicBezTo>
                  <a:cubicBezTo>
                    <a:pt x="910400" y="36011"/>
                    <a:pt x="963263" y="-565"/>
                    <a:pt x="1017651" y="7"/>
                  </a:cubicBezTo>
                  <a:cubicBezTo>
                    <a:pt x="1072039" y="578"/>
                    <a:pt x="1124141" y="38202"/>
                    <a:pt x="1141667" y="89732"/>
                  </a:cubicBezTo>
                  <a:cubicBezTo>
                    <a:pt x="1180624" y="68301"/>
                    <a:pt x="1235012" y="67825"/>
                    <a:pt x="1275588" y="85922"/>
                  </a:cubicBezTo>
                  <a:cubicBezTo>
                    <a:pt x="1316260" y="104020"/>
                    <a:pt x="1347502" y="141834"/>
                    <a:pt x="1357789" y="185077"/>
                  </a:cubicBezTo>
                  <a:cubicBezTo>
                    <a:pt x="1402842" y="166027"/>
                    <a:pt x="1454944" y="166885"/>
                    <a:pt x="1498759" y="188697"/>
                  </a:cubicBezTo>
                  <a:cubicBezTo>
                    <a:pt x="1542479" y="210509"/>
                    <a:pt x="1575911" y="252038"/>
                    <a:pt x="1587913" y="299473"/>
                  </a:cubicBezTo>
                  <a:cubicBezTo>
                    <a:pt x="1636109" y="265183"/>
                    <a:pt x="1706689" y="242323"/>
                    <a:pt x="1765364" y="249657"/>
                  </a:cubicBezTo>
                  <a:cubicBezTo>
                    <a:pt x="1824038" y="256991"/>
                    <a:pt x="1879568" y="286995"/>
                    <a:pt x="1917859" y="332048"/>
                  </a:cubicBezTo>
                  <a:cubicBezTo>
                    <a:pt x="1969294" y="302330"/>
                    <a:pt x="2046732" y="321952"/>
                    <a:pt x="2103597" y="339192"/>
                  </a:cubicBezTo>
                  <a:cubicBezTo>
                    <a:pt x="2160461" y="356432"/>
                    <a:pt x="2214563" y="383578"/>
                    <a:pt x="2273237" y="393294"/>
                  </a:cubicBezTo>
                  <a:cubicBezTo>
                    <a:pt x="2331815" y="403009"/>
                    <a:pt x="2391728" y="395008"/>
                    <a:pt x="2451164" y="394627"/>
                  </a:cubicBezTo>
                  <a:cubicBezTo>
                    <a:pt x="2510600" y="394342"/>
                    <a:pt x="2583371" y="401866"/>
                    <a:pt x="2629091" y="43977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9" name="Google Shape;139;p4"/>
          <p:cNvGrpSpPr/>
          <p:nvPr/>
        </p:nvGrpSpPr>
        <p:grpSpPr>
          <a:xfrm>
            <a:off x="-141920" y="3698465"/>
            <a:ext cx="9427840" cy="3316874"/>
            <a:chOff x="-141920" y="3698465"/>
            <a:chExt cx="9427840" cy="3316874"/>
          </a:xfrm>
        </p:grpSpPr>
        <p:grpSp>
          <p:nvGrpSpPr>
            <p:cNvPr id="140" name="Google Shape;140;p4"/>
            <p:cNvGrpSpPr/>
            <p:nvPr/>
          </p:nvGrpSpPr>
          <p:grpSpPr>
            <a:xfrm>
              <a:off x="204199" y="3774672"/>
              <a:ext cx="311651" cy="1013835"/>
              <a:chOff x="7365872" y="2971228"/>
              <a:chExt cx="214503" cy="697801"/>
            </a:xfrm>
          </p:grpSpPr>
          <p:sp>
            <p:nvSpPr>
              <p:cNvPr id="141" name="Google Shape;141;p4"/>
              <p:cNvSpPr/>
              <p:nvPr/>
            </p:nvSpPr>
            <p:spPr>
              <a:xfrm>
                <a:off x="7457312" y="3397662"/>
                <a:ext cx="31623" cy="271367"/>
              </a:xfrm>
              <a:custGeom>
                <a:avLst/>
                <a:gdLst/>
                <a:ahLst/>
                <a:cxnLst/>
                <a:rect l="l" t="t" r="r" b="b"/>
                <a:pathLst>
                  <a:path w="31623" h="271367" extrusionOk="0">
                    <a:moveTo>
                      <a:pt x="15812" y="271367"/>
                    </a:moveTo>
                    <a:cubicBezTo>
                      <a:pt x="7144" y="271367"/>
                      <a:pt x="0" y="264319"/>
                      <a:pt x="0" y="255556"/>
                    </a:cubicBezTo>
                    <a:lnTo>
                      <a:pt x="0" y="15812"/>
                    </a:lnTo>
                    <a:cubicBezTo>
                      <a:pt x="0" y="7144"/>
                      <a:pt x="7048" y="0"/>
                      <a:pt x="15812" y="0"/>
                    </a:cubicBezTo>
                    <a:cubicBezTo>
                      <a:pt x="24575" y="0"/>
                      <a:pt x="31623" y="7049"/>
                      <a:pt x="31623" y="15812"/>
                    </a:cubicBezTo>
                    <a:lnTo>
                      <a:pt x="31623" y="255556"/>
                    </a:lnTo>
                    <a:cubicBezTo>
                      <a:pt x="31623" y="264224"/>
                      <a:pt x="24575" y="271367"/>
                      <a:pt x="15812" y="271367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2" name="Google Shape;142;p4"/>
              <p:cNvSpPr/>
              <p:nvPr/>
            </p:nvSpPr>
            <p:spPr>
              <a:xfrm>
                <a:off x="7365872" y="2971228"/>
                <a:ext cx="214503" cy="500729"/>
              </a:xfrm>
              <a:custGeom>
                <a:avLst/>
                <a:gdLst/>
                <a:ahLst/>
                <a:cxnLst/>
                <a:rect l="l" t="t" r="r" b="b"/>
                <a:pathLst>
                  <a:path w="214503" h="500729" extrusionOk="0">
                    <a:moveTo>
                      <a:pt x="214503" y="406813"/>
                    </a:moveTo>
                    <a:cubicBezTo>
                      <a:pt x="214503" y="458629"/>
                      <a:pt x="166497" y="500729"/>
                      <a:pt x="107252" y="500729"/>
                    </a:cubicBezTo>
                    <a:cubicBezTo>
                      <a:pt x="48006" y="500729"/>
                      <a:pt x="0" y="458724"/>
                      <a:pt x="0" y="406813"/>
                    </a:cubicBezTo>
                    <a:cubicBezTo>
                      <a:pt x="0" y="354902"/>
                      <a:pt x="48006" y="0"/>
                      <a:pt x="107252" y="0"/>
                    </a:cubicBezTo>
                    <a:cubicBezTo>
                      <a:pt x="166497" y="0"/>
                      <a:pt x="214503" y="354997"/>
                      <a:pt x="214503" y="406813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43" name="Google Shape;143;p4"/>
            <p:cNvGrpSpPr/>
            <p:nvPr/>
          </p:nvGrpSpPr>
          <p:grpSpPr>
            <a:xfrm>
              <a:off x="8586482" y="3698465"/>
              <a:ext cx="400036" cy="1179733"/>
              <a:chOff x="8652551" y="3622265"/>
              <a:chExt cx="400036" cy="1179733"/>
            </a:xfrm>
          </p:grpSpPr>
          <p:sp>
            <p:nvSpPr>
              <p:cNvPr id="144" name="Google Shape;144;p4"/>
              <p:cNvSpPr/>
              <p:nvPr/>
            </p:nvSpPr>
            <p:spPr>
              <a:xfrm>
                <a:off x="8652551" y="3622265"/>
                <a:ext cx="400036" cy="784101"/>
              </a:xfrm>
              <a:custGeom>
                <a:avLst/>
                <a:gdLst/>
                <a:ahLst/>
                <a:cxnLst/>
                <a:rect l="l" t="t" r="r" b="b"/>
                <a:pathLst>
                  <a:path w="627507" h="1229963" extrusionOk="0">
                    <a:moveTo>
                      <a:pt x="627507" y="916210"/>
                    </a:moveTo>
                    <a:cubicBezTo>
                      <a:pt x="627507" y="742950"/>
                      <a:pt x="487013" y="0"/>
                      <a:pt x="313754" y="0"/>
                    </a:cubicBezTo>
                    <a:cubicBezTo>
                      <a:pt x="140494" y="0"/>
                      <a:pt x="0" y="742855"/>
                      <a:pt x="0" y="916210"/>
                    </a:cubicBezTo>
                    <a:cubicBezTo>
                      <a:pt x="0" y="1089565"/>
                      <a:pt x="140494" y="1229963"/>
                      <a:pt x="313754" y="1229963"/>
                    </a:cubicBezTo>
                    <a:cubicBezTo>
                      <a:pt x="487013" y="1229963"/>
                      <a:pt x="627507" y="1089470"/>
                      <a:pt x="627507" y="91621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5" name="Google Shape;145;p4"/>
              <p:cNvSpPr/>
              <p:nvPr/>
            </p:nvSpPr>
            <p:spPr>
              <a:xfrm>
                <a:off x="8828331" y="4182028"/>
                <a:ext cx="48577" cy="619970"/>
              </a:xfrm>
              <a:custGeom>
                <a:avLst/>
                <a:gdLst/>
                <a:ahLst/>
                <a:cxnLst/>
                <a:rect l="l" t="t" r="r" b="b"/>
                <a:pathLst>
                  <a:path w="76200" h="972502" extrusionOk="0">
                    <a:moveTo>
                      <a:pt x="38100" y="0"/>
                    </a:moveTo>
                    <a:lnTo>
                      <a:pt x="38100" y="0"/>
                    </a:lnTo>
                    <a:cubicBezTo>
                      <a:pt x="17050" y="0"/>
                      <a:pt x="0" y="17050"/>
                      <a:pt x="0" y="38100"/>
                    </a:cubicBezTo>
                    <a:lnTo>
                      <a:pt x="0" y="934403"/>
                    </a:lnTo>
                    <a:cubicBezTo>
                      <a:pt x="0" y="955453"/>
                      <a:pt x="17050" y="972503"/>
                      <a:pt x="38100" y="972503"/>
                    </a:cubicBezTo>
                    <a:lnTo>
                      <a:pt x="38100" y="972503"/>
                    </a:lnTo>
                    <a:cubicBezTo>
                      <a:pt x="59150" y="972503"/>
                      <a:pt x="76200" y="955453"/>
                      <a:pt x="76200" y="934403"/>
                    </a:cubicBezTo>
                    <a:lnTo>
                      <a:pt x="76200" y="38100"/>
                    </a:lnTo>
                    <a:cubicBezTo>
                      <a:pt x="76200" y="17050"/>
                      <a:pt x="59150" y="0"/>
                      <a:pt x="3810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46" name="Google Shape;146;p4"/>
            <p:cNvGrpSpPr/>
            <p:nvPr/>
          </p:nvGrpSpPr>
          <p:grpSpPr>
            <a:xfrm>
              <a:off x="-141920" y="4616880"/>
              <a:ext cx="9427840" cy="2398458"/>
              <a:chOff x="2519362" y="2519351"/>
              <a:chExt cx="7154227" cy="1820047"/>
            </a:xfrm>
          </p:grpSpPr>
          <p:sp>
            <p:nvSpPr>
              <p:cNvPr id="147" name="Google Shape;147;p4"/>
              <p:cNvSpPr/>
              <p:nvPr/>
            </p:nvSpPr>
            <p:spPr>
              <a:xfrm>
                <a:off x="2519362" y="2519351"/>
                <a:ext cx="5375243" cy="1820047"/>
              </a:xfrm>
              <a:custGeom>
                <a:avLst/>
                <a:gdLst/>
                <a:ahLst/>
                <a:cxnLst/>
                <a:rect l="l" t="t" r="r" b="b"/>
                <a:pathLst>
                  <a:path w="5375243" h="1820047" extrusionOk="0">
                    <a:moveTo>
                      <a:pt x="5375244" y="584274"/>
                    </a:moveTo>
                    <a:lnTo>
                      <a:pt x="5375244" y="1819572"/>
                    </a:lnTo>
                    <a:lnTo>
                      <a:pt x="0" y="1820048"/>
                    </a:lnTo>
                    <a:lnTo>
                      <a:pt x="3334" y="880788"/>
                    </a:lnTo>
                    <a:lnTo>
                      <a:pt x="5810" y="156792"/>
                    </a:lnTo>
                    <a:lnTo>
                      <a:pt x="6382" y="4583"/>
                    </a:lnTo>
                    <a:cubicBezTo>
                      <a:pt x="6382" y="4583"/>
                      <a:pt x="4082891" y="-90382"/>
                      <a:pt x="5375244" y="58427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8" name="Google Shape;148;p4"/>
              <p:cNvSpPr/>
              <p:nvPr/>
            </p:nvSpPr>
            <p:spPr>
              <a:xfrm>
                <a:off x="2522695" y="2647473"/>
                <a:ext cx="2289507" cy="752665"/>
              </a:xfrm>
              <a:custGeom>
                <a:avLst/>
                <a:gdLst/>
                <a:ahLst/>
                <a:cxnLst/>
                <a:rect l="l" t="t" r="r" b="b"/>
                <a:pathLst>
                  <a:path w="2289507" h="752665" extrusionOk="0">
                    <a:moveTo>
                      <a:pt x="2137982" y="614458"/>
                    </a:moveTo>
                    <a:cubicBezTo>
                      <a:pt x="2047970" y="662940"/>
                      <a:pt x="1935671" y="669036"/>
                      <a:pt x="1828800" y="673703"/>
                    </a:cubicBezTo>
                    <a:cubicBezTo>
                      <a:pt x="1239965" y="699326"/>
                      <a:pt x="651224" y="724948"/>
                      <a:pt x="62484" y="750570"/>
                    </a:cubicBezTo>
                    <a:cubicBezTo>
                      <a:pt x="41815" y="751523"/>
                      <a:pt x="20860" y="752380"/>
                      <a:pt x="0" y="752666"/>
                    </a:cubicBezTo>
                    <a:lnTo>
                      <a:pt x="2477" y="28670"/>
                    </a:lnTo>
                    <a:cubicBezTo>
                      <a:pt x="64103" y="8763"/>
                      <a:pt x="124492" y="-762"/>
                      <a:pt x="172498" y="11049"/>
                    </a:cubicBezTo>
                    <a:cubicBezTo>
                      <a:pt x="158687" y="41529"/>
                      <a:pt x="121158" y="61246"/>
                      <a:pt x="81058" y="66865"/>
                    </a:cubicBezTo>
                    <a:cubicBezTo>
                      <a:pt x="264890" y="41148"/>
                      <a:pt x="450342" y="22098"/>
                      <a:pt x="634937" y="0"/>
                    </a:cubicBezTo>
                    <a:cubicBezTo>
                      <a:pt x="596932" y="78962"/>
                      <a:pt x="534543" y="149638"/>
                      <a:pt x="455485" y="203264"/>
                    </a:cubicBezTo>
                    <a:cubicBezTo>
                      <a:pt x="676561" y="173069"/>
                      <a:pt x="897731" y="142970"/>
                      <a:pt x="1118902" y="112776"/>
                    </a:cubicBezTo>
                    <a:cubicBezTo>
                      <a:pt x="1189958" y="103061"/>
                      <a:pt x="1268444" y="94583"/>
                      <a:pt x="1329309" y="126778"/>
                    </a:cubicBezTo>
                    <a:cubicBezTo>
                      <a:pt x="1390174" y="158972"/>
                      <a:pt x="1404366" y="249936"/>
                      <a:pt x="1337977" y="273368"/>
                    </a:cubicBezTo>
                    <a:cubicBezTo>
                      <a:pt x="1568387" y="266510"/>
                      <a:pt x="1810512" y="235172"/>
                      <a:pt x="2035207" y="303657"/>
                    </a:cubicBezTo>
                    <a:cubicBezTo>
                      <a:pt x="2118836" y="329089"/>
                      <a:pt x="2198942" y="371951"/>
                      <a:pt x="2257520" y="436817"/>
                    </a:cubicBezTo>
                    <a:cubicBezTo>
                      <a:pt x="2353437" y="542830"/>
                      <a:pt x="2209895" y="575786"/>
                      <a:pt x="2137982" y="614458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9" name="Google Shape;149;p4"/>
              <p:cNvSpPr/>
              <p:nvPr/>
            </p:nvSpPr>
            <p:spPr>
              <a:xfrm>
                <a:off x="4521231" y="2519354"/>
                <a:ext cx="5152358" cy="1739455"/>
              </a:xfrm>
              <a:custGeom>
                <a:avLst/>
                <a:gdLst/>
                <a:ahLst/>
                <a:cxnLst/>
                <a:rect l="l" t="t" r="r" b="b"/>
                <a:pathLst>
                  <a:path w="5152358" h="1739455" extrusionOk="0">
                    <a:moveTo>
                      <a:pt x="5152358" y="1739456"/>
                    </a:moveTo>
                    <a:lnTo>
                      <a:pt x="4744403" y="1738694"/>
                    </a:lnTo>
                    <a:lnTo>
                      <a:pt x="0" y="1729454"/>
                    </a:lnTo>
                    <a:lnTo>
                      <a:pt x="38005" y="1035844"/>
                    </a:lnTo>
                    <a:cubicBezTo>
                      <a:pt x="38005" y="1035844"/>
                      <a:pt x="1406366" y="28575"/>
                      <a:pt x="5150263" y="0"/>
                    </a:cubicBezTo>
                    <a:lnTo>
                      <a:pt x="5150454" y="195929"/>
                    </a:lnTo>
                    <a:lnTo>
                      <a:pt x="5152358" y="173945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0" name="Google Shape;150;p4"/>
              <p:cNvSpPr/>
              <p:nvPr/>
            </p:nvSpPr>
            <p:spPr>
              <a:xfrm>
                <a:off x="8228414" y="2597766"/>
                <a:ext cx="1445174" cy="1568161"/>
              </a:xfrm>
              <a:custGeom>
                <a:avLst/>
                <a:gdLst/>
                <a:ahLst/>
                <a:cxnLst/>
                <a:rect l="l" t="t" r="r" b="b"/>
                <a:pathLst>
                  <a:path w="1445174" h="1568161" extrusionOk="0">
                    <a:moveTo>
                      <a:pt x="1445175" y="1568162"/>
                    </a:moveTo>
                    <a:lnTo>
                      <a:pt x="1037219" y="1567400"/>
                    </a:lnTo>
                    <a:cubicBezTo>
                      <a:pt x="953971" y="1503297"/>
                      <a:pt x="873675" y="1435002"/>
                      <a:pt x="780806" y="1386234"/>
                    </a:cubicBezTo>
                    <a:cubicBezTo>
                      <a:pt x="572494" y="1276887"/>
                      <a:pt x="315414" y="1273363"/>
                      <a:pt x="123676" y="1137060"/>
                    </a:cubicBezTo>
                    <a:cubicBezTo>
                      <a:pt x="78242" y="1104771"/>
                      <a:pt x="36713" y="1064194"/>
                      <a:pt x="14805" y="1012950"/>
                    </a:cubicBezTo>
                    <a:cubicBezTo>
                      <a:pt x="-7102" y="961705"/>
                      <a:pt x="-6150" y="898269"/>
                      <a:pt x="27474" y="853787"/>
                    </a:cubicBezTo>
                    <a:cubicBezTo>
                      <a:pt x="49572" y="824545"/>
                      <a:pt x="84052" y="804924"/>
                      <a:pt x="101007" y="772443"/>
                    </a:cubicBezTo>
                    <a:cubicBezTo>
                      <a:pt x="132725" y="711769"/>
                      <a:pt x="91101" y="636998"/>
                      <a:pt x="105102" y="570132"/>
                    </a:cubicBezTo>
                    <a:cubicBezTo>
                      <a:pt x="124343" y="478026"/>
                      <a:pt x="239405" y="439545"/>
                      <a:pt x="332559" y="452880"/>
                    </a:cubicBezTo>
                    <a:cubicBezTo>
                      <a:pt x="425714" y="466215"/>
                      <a:pt x="512106" y="513078"/>
                      <a:pt x="605832" y="521650"/>
                    </a:cubicBezTo>
                    <a:cubicBezTo>
                      <a:pt x="649647" y="525651"/>
                      <a:pt x="703367" y="514411"/>
                      <a:pt x="718132" y="472882"/>
                    </a:cubicBezTo>
                    <a:cubicBezTo>
                      <a:pt x="740420" y="409922"/>
                      <a:pt x="653361" y="360201"/>
                      <a:pt x="643265" y="294193"/>
                    </a:cubicBezTo>
                    <a:cubicBezTo>
                      <a:pt x="634026" y="233995"/>
                      <a:pt x="696510" y="182084"/>
                      <a:pt x="757375" y="179036"/>
                    </a:cubicBezTo>
                    <a:cubicBezTo>
                      <a:pt x="818240" y="175988"/>
                      <a:pt x="875199" y="206849"/>
                      <a:pt x="927967" y="237329"/>
                    </a:cubicBezTo>
                    <a:cubicBezTo>
                      <a:pt x="980736" y="267809"/>
                      <a:pt x="1036457" y="299813"/>
                      <a:pt x="1097417" y="299718"/>
                    </a:cubicBezTo>
                    <a:cubicBezTo>
                      <a:pt x="1158377" y="299622"/>
                      <a:pt x="1223718" y="253045"/>
                      <a:pt x="1220289" y="192180"/>
                    </a:cubicBezTo>
                    <a:cubicBezTo>
                      <a:pt x="1217527" y="143412"/>
                      <a:pt x="1173236" y="96740"/>
                      <a:pt x="1191905" y="51591"/>
                    </a:cubicBezTo>
                    <a:cubicBezTo>
                      <a:pt x="1204668" y="20921"/>
                      <a:pt x="1241149" y="8157"/>
                      <a:pt x="1274106" y="3395"/>
                    </a:cubicBezTo>
                    <a:cubicBezTo>
                      <a:pt x="1339352" y="-6225"/>
                      <a:pt x="1390977" y="5776"/>
                      <a:pt x="1443270" y="24636"/>
                    </a:cubicBezTo>
                    <a:lnTo>
                      <a:pt x="1445175" y="156816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51" name="Google Shape;151;p4"/>
            <p:cNvSpPr/>
            <p:nvPr/>
          </p:nvSpPr>
          <p:spPr>
            <a:xfrm>
              <a:off x="4955177" y="4700526"/>
              <a:ext cx="1102446" cy="263765"/>
            </a:xfrm>
            <a:custGeom>
              <a:avLst/>
              <a:gdLst/>
              <a:ahLst/>
              <a:cxnLst/>
              <a:rect l="l" t="t" r="r" b="b"/>
              <a:pathLst>
                <a:path w="836771" h="200201" extrusionOk="0">
                  <a:moveTo>
                    <a:pt x="836676" y="200201"/>
                  </a:moveTo>
                  <a:lnTo>
                    <a:pt x="0" y="200201"/>
                  </a:lnTo>
                  <a:cubicBezTo>
                    <a:pt x="0" y="200201"/>
                    <a:pt x="53721" y="117810"/>
                    <a:pt x="147542" y="153529"/>
                  </a:cubicBezTo>
                  <a:cubicBezTo>
                    <a:pt x="160972" y="58469"/>
                    <a:pt x="272510" y="106666"/>
                    <a:pt x="272510" y="106666"/>
                  </a:cubicBezTo>
                  <a:cubicBezTo>
                    <a:pt x="321659" y="-42877"/>
                    <a:pt x="580549" y="-42877"/>
                    <a:pt x="629698" y="155815"/>
                  </a:cubicBezTo>
                  <a:cubicBezTo>
                    <a:pt x="674370" y="108952"/>
                    <a:pt x="791623" y="112952"/>
                    <a:pt x="836771" y="20020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52" name="Google Shape;152;p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53" name="Google Shape;153;p4"/>
          <p:cNvSpPr txBox="1">
            <a:spLocks noGrp="1"/>
          </p:cNvSpPr>
          <p:nvPr>
            <p:ph type="subTitle" idx="1"/>
          </p:nvPr>
        </p:nvSpPr>
        <p:spPr>
          <a:xfrm>
            <a:off x="717739" y="1131629"/>
            <a:ext cx="7708500" cy="36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191919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9" name="Google Shape;209;p8"/>
          <p:cNvGrpSpPr/>
          <p:nvPr/>
        </p:nvGrpSpPr>
        <p:grpSpPr>
          <a:xfrm>
            <a:off x="-2212056" y="2340209"/>
            <a:ext cx="13567661" cy="4507561"/>
            <a:chOff x="-2212056" y="2340209"/>
            <a:chExt cx="13567661" cy="4507561"/>
          </a:xfrm>
        </p:grpSpPr>
        <p:sp>
          <p:nvSpPr>
            <p:cNvPr id="210" name="Google Shape;210;p8"/>
            <p:cNvSpPr/>
            <p:nvPr/>
          </p:nvSpPr>
          <p:spPr>
            <a:xfrm>
              <a:off x="7367279" y="2522412"/>
              <a:ext cx="3987679" cy="2096774"/>
            </a:xfrm>
            <a:custGeom>
              <a:avLst/>
              <a:gdLst/>
              <a:ahLst/>
              <a:cxnLst/>
              <a:rect l="l" t="t" r="r" b="b"/>
              <a:pathLst>
                <a:path w="2745390" h="1443562" extrusionOk="0">
                  <a:moveTo>
                    <a:pt x="2745391" y="415053"/>
                  </a:moveTo>
                  <a:lnTo>
                    <a:pt x="2745391" y="1443563"/>
                  </a:lnTo>
                  <a:lnTo>
                    <a:pt x="0" y="1443563"/>
                  </a:lnTo>
                  <a:lnTo>
                    <a:pt x="0" y="678515"/>
                  </a:lnTo>
                  <a:lnTo>
                    <a:pt x="1479518" y="34530"/>
                  </a:lnTo>
                  <a:cubicBezTo>
                    <a:pt x="1523619" y="15289"/>
                    <a:pt x="1570197" y="4145"/>
                    <a:pt x="1617250" y="1002"/>
                  </a:cubicBezTo>
                  <a:cubicBezTo>
                    <a:pt x="1680020" y="-3380"/>
                    <a:pt x="1743551" y="6621"/>
                    <a:pt x="1802892" y="30815"/>
                  </a:cubicBezTo>
                  <a:lnTo>
                    <a:pt x="2745391" y="415053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1" name="Google Shape;211;p8"/>
            <p:cNvSpPr/>
            <p:nvPr/>
          </p:nvSpPr>
          <p:spPr>
            <a:xfrm>
              <a:off x="9716980" y="2522412"/>
              <a:ext cx="1638625" cy="1379704"/>
            </a:xfrm>
            <a:custGeom>
              <a:avLst/>
              <a:gdLst/>
              <a:ahLst/>
              <a:cxnLst/>
              <a:rect l="l" t="t" r="r" b="b"/>
              <a:pathLst>
                <a:path w="1128141" h="949882" extrusionOk="0">
                  <a:moveTo>
                    <a:pt x="1128141" y="415053"/>
                  </a:moveTo>
                  <a:lnTo>
                    <a:pt x="1128141" y="949882"/>
                  </a:lnTo>
                  <a:lnTo>
                    <a:pt x="665131" y="539355"/>
                  </a:lnTo>
                  <a:cubicBezTo>
                    <a:pt x="644747" y="521257"/>
                    <a:pt x="621316" y="507160"/>
                    <a:pt x="596170" y="497635"/>
                  </a:cubicBezTo>
                  <a:cubicBezTo>
                    <a:pt x="571024" y="488110"/>
                    <a:pt x="544163" y="483062"/>
                    <a:pt x="516827" y="483062"/>
                  </a:cubicBezTo>
                  <a:cubicBezTo>
                    <a:pt x="451676" y="483062"/>
                    <a:pt x="389763" y="454582"/>
                    <a:pt x="347282" y="405147"/>
                  </a:cubicBezTo>
                  <a:lnTo>
                    <a:pt x="0" y="1002"/>
                  </a:lnTo>
                  <a:cubicBezTo>
                    <a:pt x="62770" y="-3380"/>
                    <a:pt x="126302" y="6621"/>
                    <a:pt x="185643" y="30815"/>
                  </a:cubicBezTo>
                  <a:lnTo>
                    <a:pt x="1128141" y="415053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2" name="Google Shape;212;p8"/>
            <p:cNvSpPr/>
            <p:nvPr/>
          </p:nvSpPr>
          <p:spPr>
            <a:xfrm>
              <a:off x="1982850" y="2680205"/>
              <a:ext cx="8876852" cy="3188002"/>
            </a:xfrm>
            <a:custGeom>
              <a:avLst/>
              <a:gdLst/>
              <a:ahLst/>
              <a:cxnLst/>
              <a:rect l="l" t="t" r="r" b="b"/>
              <a:pathLst>
                <a:path w="6111430" h="2194838" extrusionOk="0">
                  <a:moveTo>
                    <a:pt x="6111430" y="1188047"/>
                  </a:moveTo>
                  <a:lnTo>
                    <a:pt x="6111430" y="2194839"/>
                  </a:lnTo>
                  <a:lnTo>
                    <a:pt x="0" y="2194839"/>
                  </a:lnTo>
                  <a:lnTo>
                    <a:pt x="0" y="1514849"/>
                  </a:lnTo>
                  <a:cubicBezTo>
                    <a:pt x="21431" y="1507706"/>
                    <a:pt x="2542889" y="398138"/>
                    <a:pt x="3339846" y="47428"/>
                  </a:cubicBezTo>
                  <a:cubicBezTo>
                    <a:pt x="3397187" y="22282"/>
                    <a:pt x="3457575" y="7042"/>
                    <a:pt x="3518630" y="1994"/>
                  </a:cubicBezTo>
                  <a:cubicBezTo>
                    <a:pt x="3618643" y="-6484"/>
                    <a:pt x="3720274" y="12090"/>
                    <a:pt x="3812476" y="57429"/>
                  </a:cubicBezTo>
                  <a:lnTo>
                    <a:pt x="6111430" y="1188047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3" name="Google Shape;213;p8"/>
            <p:cNvSpPr/>
            <p:nvPr/>
          </p:nvSpPr>
          <p:spPr>
            <a:xfrm>
              <a:off x="7095068" y="2680205"/>
              <a:ext cx="3766041" cy="3188002"/>
            </a:xfrm>
            <a:custGeom>
              <a:avLst/>
              <a:gdLst/>
              <a:ahLst/>
              <a:cxnLst/>
              <a:rect l="l" t="t" r="r" b="b"/>
              <a:pathLst>
                <a:path w="2592799" h="2194838" extrusionOk="0">
                  <a:moveTo>
                    <a:pt x="293846" y="57429"/>
                  </a:moveTo>
                  <a:lnTo>
                    <a:pt x="2592800" y="1188047"/>
                  </a:lnTo>
                  <a:lnTo>
                    <a:pt x="2592800" y="2194839"/>
                  </a:lnTo>
                  <a:lnTo>
                    <a:pt x="2073687" y="2194839"/>
                  </a:lnTo>
                  <a:lnTo>
                    <a:pt x="539496" y="812000"/>
                  </a:lnTo>
                  <a:cubicBezTo>
                    <a:pt x="508540" y="784091"/>
                    <a:pt x="484346" y="750278"/>
                    <a:pt x="467773" y="713035"/>
                  </a:cubicBezTo>
                  <a:cubicBezTo>
                    <a:pt x="451199" y="675792"/>
                    <a:pt x="442341" y="635216"/>
                    <a:pt x="442341" y="593496"/>
                  </a:cubicBezTo>
                  <a:cubicBezTo>
                    <a:pt x="442341" y="519201"/>
                    <a:pt x="414147" y="447573"/>
                    <a:pt x="363569" y="393185"/>
                  </a:cubicBezTo>
                  <a:lnTo>
                    <a:pt x="0" y="1994"/>
                  </a:lnTo>
                  <a:cubicBezTo>
                    <a:pt x="100013" y="-6484"/>
                    <a:pt x="201644" y="12090"/>
                    <a:pt x="293846" y="57429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4" name="Google Shape;214;p8"/>
            <p:cNvSpPr/>
            <p:nvPr/>
          </p:nvSpPr>
          <p:spPr>
            <a:xfrm>
              <a:off x="-2212056" y="2340209"/>
              <a:ext cx="7306849" cy="2982388"/>
            </a:xfrm>
            <a:custGeom>
              <a:avLst/>
              <a:gdLst/>
              <a:ahLst/>
              <a:cxnLst/>
              <a:rect l="l" t="t" r="r" b="b"/>
              <a:pathLst>
                <a:path w="5030533" h="2053279" extrusionOk="0">
                  <a:moveTo>
                    <a:pt x="5030534" y="2053280"/>
                  </a:moveTo>
                  <a:lnTo>
                    <a:pt x="0" y="2053280"/>
                  </a:lnTo>
                  <a:lnTo>
                    <a:pt x="0" y="1538263"/>
                  </a:lnTo>
                  <a:lnTo>
                    <a:pt x="1551908" y="63317"/>
                  </a:lnTo>
                  <a:cubicBezTo>
                    <a:pt x="1588389" y="28646"/>
                    <a:pt x="1634109" y="7881"/>
                    <a:pt x="1681734" y="1880"/>
                  </a:cubicBezTo>
                  <a:cubicBezTo>
                    <a:pt x="1729073" y="-4216"/>
                    <a:pt x="1778413" y="4452"/>
                    <a:pt x="1822323" y="28741"/>
                  </a:cubicBezTo>
                  <a:lnTo>
                    <a:pt x="2662999" y="494418"/>
                  </a:lnTo>
                  <a:cubicBezTo>
                    <a:pt x="2740343" y="537185"/>
                    <a:pt x="2822543" y="570713"/>
                    <a:pt x="2907792" y="594145"/>
                  </a:cubicBezTo>
                  <a:lnTo>
                    <a:pt x="2921318" y="597860"/>
                  </a:lnTo>
                  <a:cubicBezTo>
                    <a:pt x="3052286" y="633959"/>
                    <a:pt x="3175635" y="693586"/>
                    <a:pt x="3285268" y="773881"/>
                  </a:cubicBezTo>
                  <a:lnTo>
                    <a:pt x="5030534" y="205328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5" name="Google Shape;215;p8"/>
            <p:cNvSpPr/>
            <p:nvPr/>
          </p:nvSpPr>
          <p:spPr>
            <a:xfrm>
              <a:off x="231334" y="2340209"/>
              <a:ext cx="4864131" cy="2982388"/>
            </a:xfrm>
            <a:custGeom>
              <a:avLst/>
              <a:gdLst/>
              <a:ahLst/>
              <a:cxnLst/>
              <a:rect l="l" t="t" r="r" b="b"/>
              <a:pathLst>
                <a:path w="3348799" h="2053279" extrusionOk="0">
                  <a:moveTo>
                    <a:pt x="3348800" y="2053280"/>
                  </a:moveTo>
                  <a:lnTo>
                    <a:pt x="1573911" y="2053280"/>
                  </a:lnTo>
                  <a:lnTo>
                    <a:pt x="753428" y="690252"/>
                  </a:lnTo>
                  <a:cubicBezTo>
                    <a:pt x="733616" y="657391"/>
                    <a:pt x="705993" y="630911"/>
                    <a:pt x="673703" y="612719"/>
                  </a:cubicBezTo>
                  <a:cubicBezTo>
                    <a:pt x="641413" y="594431"/>
                    <a:pt x="604457" y="584429"/>
                    <a:pt x="566166" y="584429"/>
                  </a:cubicBezTo>
                  <a:cubicBezTo>
                    <a:pt x="499300" y="584429"/>
                    <a:pt x="436055" y="553759"/>
                    <a:pt x="394621" y="501276"/>
                  </a:cubicBezTo>
                  <a:lnTo>
                    <a:pt x="0" y="1880"/>
                  </a:lnTo>
                  <a:cubicBezTo>
                    <a:pt x="47339" y="-4216"/>
                    <a:pt x="96679" y="4452"/>
                    <a:pt x="140589" y="28741"/>
                  </a:cubicBezTo>
                  <a:lnTo>
                    <a:pt x="981265" y="494418"/>
                  </a:lnTo>
                  <a:cubicBezTo>
                    <a:pt x="1058609" y="537185"/>
                    <a:pt x="1140809" y="570713"/>
                    <a:pt x="1226058" y="594145"/>
                  </a:cubicBezTo>
                  <a:lnTo>
                    <a:pt x="1239584" y="597860"/>
                  </a:lnTo>
                  <a:cubicBezTo>
                    <a:pt x="1370552" y="633959"/>
                    <a:pt x="1493901" y="693586"/>
                    <a:pt x="1603534" y="773881"/>
                  </a:cubicBezTo>
                  <a:lnTo>
                    <a:pt x="3348800" y="2053280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6" name="Google Shape;216;p8"/>
            <p:cNvSpPr/>
            <p:nvPr/>
          </p:nvSpPr>
          <p:spPr>
            <a:xfrm>
              <a:off x="4593991" y="3811864"/>
              <a:ext cx="2014445" cy="503031"/>
            </a:xfrm>
            <a:custGeom>
              <a:avLst/>
              <a:gdLst/>
              <a:ahLst/>
              <a:cxnLst/>
              <a:rect l="l" t="t" r="r" b="b"/>
              <a:pathLst>
                <a:path w="1386881" h="346321" extrusionOk="0">
                  <a:moveTo>
                    <a:pt x="63588" y="346227"/>
                  </a:moveTo>
                  <a:cubicBezTo>
                    <a:pt x="39394" y="309936"/>
                    <a:pt x="15010" y="272599"/>
                    <a:pt x="4819" y="230212"/>
                  </a:cubicBezTo>
                  <a:cubicBezTo>
                    <a:pt x="-10707" y="164966"/>
                    <a:pt x="12058" y="92004"/>
                    <a:pt x="61969" y="47332"/>
                  </a:cubicBezTo>
                  <a:cubicBezTo>
                    <a:pt x="111880" y="2565"/>
                    <a:pt x="186937" y="-12104"/>
                    <a:pt x="250087" y="10470"/>
                  </a:cubicBezTo>
                  <a:cubicBezTo>
                    <a:pt x="313238" y="33045"/>
                    <a:pt x="361816" y="92004"/>
                    <a:pt x="372007" y="158299"/>
                  </a:cubicBezTo>
                  <a:cubicBezTo>
                    <a:pt x="425728" y="127818"/>
                    <a:pt x="500500" y="141630"/>
                    <a:pt x="543839" y="185540"/>
                  </a:cubicBezTo>
                  <a:cubicBezTo>
                    <a:pt x="528789" y="140868"/>
                    <a:pt x="554125" y="85051"/>
                    <a:pt x="591654" y="56571"/>
                  </a:cubicBezTo>
                  <a:cubicBezTo>
                    <a:pt x="629182" y="28092"/>
                    <a:pt x="683856" y="25329"/>
                    <a:pt x="725004" y="48285"/>
                  </a:cubicBezTo>
                  <a:cubicBezTo>
                    <a:pt x="766152" y="71240"/>
                    <a:pt x="792250" y="118198"/>
                    <a:pt x="791774" y="165347"/>
                  </a:cubicBezTo>
                  <a:cubicBezTo>
                    <a:pt x="810634" y="153250"/>
                    <a:pt x="843685" y="153631"/>
                    <a:pt x="865117" y="160489"/>
                  </a:cubicBezTo>
                  <a:cubicBezTo>
                    <a:pt x="886453" y="167347"/>
                    <a:pt x="904455" y="184016"/>
                    <a:pt x="912837" y="204876"/>
                  </a:cubicBezTo>
                  <a:cubicBezTo>
                    <a:pt x="916552" y="168776"/>
                    <a:pt x="948175" y="125628"/>
                    <a:pt x="984370" y="126294"/>
                  </a:cubicBezTo>
                  <a:cubicBezTo>
                    <a:pt x="1020660" y="126961"/>
                    <a:pt x="1053712" y="158489"/>
                    <a:pt x="1056188" y="194684"/>
                  </a:cubicBezTo>
                  <a:cubicBezTo>
                    <a:pt x="1065809" y="173253"/>
                    <a:pt x="1097908" y="146868"/>
                    <a:pt x="1121149" y="149726"/>
                  </a:cubicBezTo>
                  <a:cubicBezTo>
                    <a:pt x="1144485" y="152583"/>
                    <a:pt x="1164869" y="171729"/>
                    <a:pt x="1169060" y="194779"/>
                  </a:cubicBezTo>
                  <a:cubicBezTo>
                    <a:pt x="1170012" y="176777"/>
                    <a:pt x="1183061" y="156775"/>
                    <a:pt x="1197063" y="145344"/>
                  </a:cubicBezTo>
                  <a:cubicBezTo>
                    <a:pt x="1211065" y="134010"/>
                    <a:pt x="1228876" y="127818"/>
                    <a:pt x="1246784" y="125723"/>
                  </a:cubicBezTo>
                  <a:cubicBezTo>
                    <a:pt x="1288979" y="120865"/>
                    <a:pt x="1333080" y="138963"/>
                    <a:pt x="1359560" y="172110"/>
                  </a:cubicBezTo>
                  <a:cubicBezTo>
                    <a:pt x="1386039" y="205257"/>
                    <a:pt x="1394135" y="252310"/>
                    <a:pt x="1380038" y="292315"/>
                  </a:cubicBezTo>
                  <a:lnTo>
                    <a:pt x="63398" y="34632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217" name="Google Shape;217;p8"/>
            <p:cNvGrpSpPr/>
            <p:nvPr/>
          </p:nvGrpSpPr>
          <p:grpSpPr>
            <a:xfrm>
              <a:off x="6919281" y="3304797"/>
              <a:ext cx="311651" cy="1013835"/>
              <a:chOff x="7365872" y="2971228"/>
              <a:chExt cx="214503" cy="697801"/>
            </a:xfrm>
          </p:grpSpPr>
          <p:sp>
            <p:nvSpPr>
              <p:cNvPr id="218" name="Google Shape;218;p8"/>
              <p:cNvSpPr/>
              <p:nvPr/>
            </p:nvSpPr>
            <p:spPr>
              <a:xfrm>
                <a:off x="7457312" y="3397662"/>
                <a:ext cx="31623" cy="271367"/>
              </a:xfrm>
              <a:custGeom>
                <a:avLst/>
                <a:gdLst/>
                <a:ahLst/>
                <a:cxnLst/>
                <a:rect l="l" t="t" r="r" b="b"/>
                <a:pathLst>
                  <a:path w="31623" h="271367" extrusionOk="0">
                    <a:moveTo>
                      <a:pt x="15812" y="271367"/>
                    </a:moveTo>
                    <a:cubicBezTo>
                      <a:pt x="7144" y="271367"/>
                      <a:pt x="0" y="264319"/>
                      <a:pt x="0" y="255556"/>
                    </a:cubicBezTo>
                    <a:lnTo>
                      <a:pt x="0" y="15812"/>
                    </a:lnTo>
                    <a:cubicBezTo>
                      <a:pt x="0" y="7144"/>
                      <a:pt x="7048" y="0"/>
                      <a:pt x="15812" y="0"/>
                    </a:cubicBezTo>
                    <a:cubicBezTo>
                      <a:pt x="24575" y="0"/>
                      <a:pt x="31623" y="7049"/>
                      <a:pt x="31623" y="15812"/>
                    </a:cubicBezTo>
                    <a:lnTo>
                      <a:pt x="31623" y="255556"/>
                    </a:lnTo>
                    <a:cubicBezTo>
                      <a:pt x="31623" y="264224"/>
                      <a:pt x="24575" y="271367"/>
                      <a:pt x="15812" y="271367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9" name="Google Shape;219;p8"/>
              <p:cNvSpPr/>
              <p:nvPr/>
            </p:nvSpPr>
            <p:spPr>
              <a:xfrm>
                <a:off x="7365872" y="2971228"/>
                <a:ext cx="214503" cy="500729"/>
              </a:xfrm>
              <a:custGeom>
                <a:avLst/>
                <a:gdLst/>
                <a:ahLst/>
                <a:cxnLst/>
                <a:rect l="l" t="t" r="r" b="b"/>
                <a:pathLst>
                  <a:path w="214503" h="500729" extrusionOk="0">
                    <a:moveTo>
                      <a:pt x="214503" y="406813"/>
                    </a:moveTo>
                    <a:cubicBezTo>
                      <a:pt x="214503" y="458629"/>
                      <a:pt x="166497" y="500729"/>
                      <a:pt x="107252" y="500729"/>
                    </a:cubicBezTo>
                    <a:cubicBezTo>
                      <a:pt x="48006" y="500729"/>
                      <a:pt x="0" y="458724"/>
                      <a:pt x="0" y="406813"/>
                    </a:cubicBezTo>
                    <a:cubicBezTo>
                      <a:pt x="0" y="354902"/>
                      <a:pt x="48006" y="0"/>
                      <a:pt x="107252" y="0"/>
                    </a:cubicBezTo>
                    <a:cubicBezTo>
                      <a:pt x="166497" y="0"/>
                      <a:pt x="214503" y="354997"/>
                      <a:pt x="214503" y="406813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20" name="Google Shape;220;p8"/>
            <p:cNvGrpSpPr/>
            <p:nvPr/>
          </p:nvGrpSpPr>
          <p:grpSpPr>
            <a:xfrm>
              <a:off x="6737437" y="3511135"/>
              <a:ext cx="257679" cy="807497"/>
              <a:chOff x="7240713" y="3113246"/>
              <a:chExt cx="177355" cy="555783"/>
            </a:xfrm>
          </p:grpSpPr>
          <p:sp>
            <p:nvSpPr>
              <p:cNvPr id="221" name="Google Shape;221;p8"/>
              <p:cNvSpPr/>
              <p:nvPr/>
            </p:nvSpPr>
            <p:spPr>
              <a:xfrm>
                <a:off x="7316342" y="3465766"/>
                <a:ext cx="26098" cy="203263"/>
              </a:xfrm>
              <a:custGeom>
                <a:avLst/>
                <a:gdLst/>
                <a:ahLst/>
                <a:cxnLst/>
                <a:rect l="l" t="t" r="r" b="b"/>
                <a:pathLst>
                  <a:path w="26098" h="203263" extrusionOk="0">
                    <a:moveTo>
                      <a:pt x="13049" y="203264"/>
                    </a:moveTo>
                    <a:cubicBezTo>
                      <a:pt x="5810" y="203264"/>
                      <a:pt x="0" y="197453"/>
                      <a:pt x="0" y="190214"/>
                    </a:cubicBezTo>
                    <a:lnTo>
                      <a:pt x="0" y="13049"/>
                    </a:lnTo>
                    <a:cubicBezTo>
                      <a:pt x="0" y="5810"/>
                      <a:pt x="5810" y="0"/>
                      <a:pt x="13049" y="0"/>
                    </a:cubicBezTo>
                    <a:cubicBezTo>
                      <a:pt x="20288" y="0"/>
                      <a:pt x="26098" y="5810"/>
                      <a:pt x="26098" y="13049"/>
                    </a:cubicBezTo>
                    <a:lnTo>
                      <a:pt x="26098" y="190214"/>
                    </a:lnTo>
                    <a:cubicBezTo>
                      <a:pt x="26098" y="197453"/>
                      <a:pt x="20288" y="203264"/>
                      <a:pt x="13049" y="203264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2" name="Google Shape;222;p8"/>
              <p:cNvSpPr/>
              <p:nvPr/>
            </p:nvSpPr>
            <p:spPr>
              <a:xfrm>
                <a:off x="7240713" y="3113246"/>
                <a:ext cx="177355" cy="413956"/>
              </a:xfrm>
              <a:custGeom>
                <a:avLst/>
                <a:gdLst/>
                <a:ahLst/>
                <a:cxnLst/>
                <a:rect l="l" t="t" r="r" b="b"/>
                <a:pathLst>
                  <a:path w="177355" h="413956" extrusionOk="0">
                    <a:moveTo>
                      <a:pt x="177355" y="336328"/>
                    </a:moveTo>
                    <a:cubicBezTo>
                      <a:pt x="177355" y="379190"/>
                      <a:pt x="137636" y="413956"/>
                      <a:pt x="88678" y="413956"/>
                    </a:cubicBezTo>
                    <a:cubicBezTo>
                      <a:pt x="39719" y="413956"/>
                      <a:pt x="0" y="379190"/>
                      <a:pt x="0" y="336328"/>
                    </a:cubicBezTo>
                    <a:cubicBezTo>
                      <a:pt x="0" y="293465"/>
                      <a:pt x="39719" y="0"/>
                      <a:pt x="88678" y="0"/>
                    </a:cubicBezTo>
                    <a:cubicBezTo>
                      <a:pt x="137636" y="0"/>
                      <a:pt x="177355" y="293465"/>
                      <a:pt x="177355" y="336328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23" name="Google Shape;223;p8"/>
            <p:cNvGrpSpPr/>
            <p:nvPr/>
          </p:nvGrpSpPr>
          <p:grpSpPr>
            <a:xfrm>
              <a:off x="9112050" y="3075488"/>
              <a:ext cx="334346" cy="1087456"/>
              <a:chOff x="8875108" y="2813399"/>
              <a:chExt cx="230123" cy="748473"/>
            </a:xfrm>
          </p:grpSpPr>
          <p:sp>
            <p:nvSpPr>
              <p:cNvPr id="224" name="Google Shape;224;p8"/>
              <p:cNvSpPr/>
              <p:nvPr/>
            </p:nvSpPr>
            <p:spPr>
              <a:xfrm>
                <a:off x="8973216" y="3270789"/>
                <a:ext cx="33908" cy="291083"/>
              </a:xfrm>
              <a:custGeom>
                <a:avLst/>
                <a:gdLst/>
                <a:ahLst/>
                <a:cxnLst/>
                <a:rect l="l" t="t" r="r" b="b"/>
                <a:pathLst>
                  <a:path w="33908" h="291083" extrusionOk="0">
                    <a:moveTo>
                      <a:pt x="16954" y="291084"/>
                    </a:moveTo>
                    <a:cubicBezTo>
                      <a:pt x="7620" y="291084"/>
                      <a:pt x="0" y="283464"/>
                      <a:pt x="0" y="274130"/>
                    </a:cubicBezTo>
                    <a:lnTo>
                      <a:pt x="0" y="16954"/>
                    </a:lnTo>
                    <a:cubicBezTo>
                      <a:pt x="0" y="7620"/>
                      <a:pt x="7620" y="0"/>
                      <a:pt x="16954" y="0"/>
                    </a:cubicBezTo>
                    <a:cubicBezTo>
                      <a:pt x="26289" y="0"/>
                      <a:pt x="33909" y="7620"/>
                      <a:pt x="33909" y="16954"/>
                    </a:cubicBezTo>
                    <a:lnTo>
                      <a:pt x="33909" y="274130"/>
                    </a:lnTo>
                    <a:cubicBezTo>
                      <a:pt x="33909" y="283464"/>
                      <a:pt x="26289" y="291084"/>
                      <a:pt x="16954" y="291084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5" name="Google Shape;225;p8"/>
              <p:cNvSpPr/>
              <p:nvPr/>
            </p:nvSpPr>
            <p:spPr>
              <a:xfrm>
                <a:off x="8875108" y="2813399"/>
                <a:ext cx="230123" cy="537114"/>
              </a:xfrm>
              <a:custGeom>
                <a:avLst/>
                <a:gdLst/>
                <a:ahLst/>
                <a:cxnLst/>
                <a:rect l="l" t="t" r="r" b="b"/>
                <a:pathLst>
                  <a:path w="230123" h="537114" extrusionOk="0">
                    <a:moveTo>
                      <a:pt x="230124" y="436436"/>
                    </a:moveTo>
                    <a:cubicBezTo>
                      <a:pt x="230124" y="492062"/>
                      <a:pt x="178594" y="537115"/>
                      <a:pt x="115062" y="537115"/>
                    </a:cubicBezTo>
                    <a:cubicBezTo>
                      <a:pt x="51530" y="537115"/>
                      <a:pt x="0" y="492062"/>
                      <a:pt x="0" y="436436"/>
                    </a:cubicBezTo>
                    <a:cubicBezTo>
                      <a:pt x="0" y="380810"/>
                      <a:pt x="51530" y="0"/>
                      <a:pt x="115062" y="0"/>
                    </a:cubicBezTo>
                    <a:cubicBezTo>
                      <a:pt x="178594" y="0"/>
                      <a:pt x="230124" y="380810"/>
                      <a:pt x="230124" y="436436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26" name="Google Shape;226;p8"/>
            <p:cNvSpPr/>
            <p:nvPr/>
          </p:nvSpPr>
          <p:spPr>
            <a:xfrm>
              <a:off x="3262912" y="3889398"/>
              <a:ext cx="7270325" cy="1219513"/>
            </a:xfrm>
            <a:custGeom>
              <a:avLst/>
              <a:gdLst/>
              <a:ahLst/>
              <a:cxnLst/>
              <a:rect l="l" t="t" r="r" b="b"/>
              <a:pathLst>
                <a:path w="5005387" h="839596" extrusionOk="0">
                  <a:moveTo>
                    <a:pt x="0" y="287052"/>
                  </a:moveTo>
                  <a:cubicBezTo>
                    <a:pt x="0" y="287052"/>
                    <a:pt x="1155954" y="176562"/>
                    <a:pt x="2099501" y="202089"/>
                  </a:cubicBezTo>
                  <a:cubicBezTo>
                    <a:pt x="3043048" y="227616"/>
                    <a:pt x="3824954" y="49117"/>
                    <a:pt x="4215956" y="15113"/>
                  </a:cubicBezTo>
                  <a:cubicBezTo>
                    <a:pt x="4606957" y="-18891"/>
                    <a:pt x="5005388" y="15113"/>
                    <a:pt x="5005388" y="15113"/>
                  </a:cubicBezTo>
                  <a:lnTo>
                    <a:pt x="5005388" y="839597"/>
                  </a:lnTo>
                  <a:lnTo>
                    <a:pt x="0" y="839597"/>
                  </a:lnTo>
                  <a:lnTo>
                    <a:pt x="0" y="28714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7" name="Google Shape;227;p8"/>
            <p:cNvSpPr/>
            <p:nvPr/>
          </p:nvSpPr>
          <p:spPr>
            <a:xfrm>
              <a:off x="3262912" y="4267476"/>
              <a:ext cx="7270325" cy="1219515"/>
            </a:xfrm>
            <a:custGeom>
              <a:avLst/>
              <a:gdLst/>
              <a:ahLst/>
              <a:cxnLst/>
              <a:rect l="l" t="t" r="r" b="b"/>
              <a:pathLst>
                <a:path w="5005387" h="839597" extrusionOk="0">
                  <a:moveTo>
                    <a:pt x="0" y="287052"/>
                  </a:moveTo>
                  <a:cubicBezTo>
                    <a:pt x="0" y="287052"/>
                    <a:pt x="1155954" y="176562"/>
                    <a:pt x="2099501" y="202089"/>
                  </a:cubicBezTo>
                  <a:cubicBezTo>
                    <a:pt x="3042952" y="227616"/>
                    <a:pt x="3824954" y="49117"/>
                    <a:pt x="4215956" y="15113"/>
                  </a:cubicBezTo>
                  <a:cubicBezTo>
                    <a:pt x="4606957" y="-18891"/>
                    <a:pt x="5005388" y="15113"/>
                    <a:pt x="5005388" y="15113"/>
                  </a:cubicBezTo>
                  <a:lnTo>
                    <a:pt x="5005388" y="839597"/>
                  </a:lnTo>
                  <a:lnTo>
                    <a:pt x="0" y="839597"/>
                  </a:lnTo>
                  <a:lnTo>
                    <a:pt x="0" y="287147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8" name="Google Shape;228;p8"/>
            <p:cNvSpPr/>
            <p:nvPr/>
          </p:nvSpPr>
          <p:spPr>
            <a:xfrm>
              <a:off x="-129826" y="3356695"/>
              <a:ext cx="1628851" cy="643052"/>
            </a:xfrm>
            <a:custGeom>
              <a:avLst/>
              <a:gdLst/>
              <a:ahLst/>
              <a:cxnLst/>
              <a:rect l="l" t="t" r="r" b="b"/>
              <a:pathLst>
                <a:path w="1121412" h="442721" extrusionOk="0">
                  <a:moveTo>
                    <a:pt x="17717" y="55530"/>
                  </a:moveTo>
                  <a:cubicBezTo>
                    <a:pt x="50387" y="14287"/>
                    <a:pt x="106490" y="-7049"/>
                    <a:pt x="158306" y="2095"/>
                  </a:cubicBezTo>
                  <a:cubicBezTo>
                    <a:pt x="210121" y="11238"/>
                    <a:pt x="255461" y="50577"/>
                    <a:pt x="271939" y="100488"/>
                  </a:cubicBezTo>
                  <a:cubicBezTo>
                    <a:pt x="264795" y="63245"/>
                    <a:pt x="295275" y="26002"/>
                    <a:pt x="333184" y="24859"/>
                  </a:cubicBezTo>
                  <a:cubicBezTo>
                    <a:pt x="371094" y="23716"/>
                    <a:pt x="405289" y="61435"/>
                    <a:pt x="400431" y="99154"/>
                  </a:cubicBezTo>
                  <a:cubicBezTo>
                    <a:pt x="425006" y="87915"/>
                    <a:pt x="457295" y="91344"/>
                    <a:pt x="479012" y="107346"/>
                  </a:cubicBezTo>
                  <a:cubicBezTo>
                    <a:pt x="500729" y="123348"/>
                    <a:pt x="512731" y="151637"/>
                    <a:pt x="509207" y="178402"/>
                  </a:cubicBezTo>
                  <a:cubicBezTo>
                    <a:pt x="503111" y="140683"/>
                    <a:pt x="527590" y="110394"/>
                    <a:pt x="556260" y="85057"/>
                  </a:cubicBezTo>
                  <a:cubicBezTo>
                    <a:pt x="584930" y="59721"/>
                    <a:pt x="629126" y="52482"/>
                    <a:pt x="663035" y="70103"/>
                  </a:cubicBezTo>
                  <a:cubicBezTo>
                    <a:pt x="696944" y="87724"/>
                    <a:pt x="716661" y="130396"/>
                    <a:pt x="705136" y="166877"/>
                  </a:cubicBezTo>
                  <a:cubicBezTo>
                    <a:pt x="730187" y="155828"/>
                    <a:pt x="769334" y="157066"/>
                    <a:pt x="792480" y="171639"/>
                  </a:cubicBezTo>
                  <a:cubicBezTo>
                    <a:pt x="815626" y="186213"/>
                    <a:pt x="830771" y="212788"/>
                    <a:pt x="831533" y="240220"/>
                  </a:cubicBezTo>
                  <a:cubicBezTo>
                    <a:pt x="851726" y="208692"/>
                    <a:pt x="881063" y="187546"/>
                    <a:pt x="917543" y="195833"/>
                  </a:cubicBezTo>
                  <a:cubicBezTo>
                    <a:pt x="954119" y="204120"/>
                    <a:pt x="983742" y="236981"/>
                    <a:pt x="988314" y="274224"/>
                  </a:cubicBezTo>
                  <a:cubicBezTo>
                    <a:pt x="997077" y="253745"/>
                    <a:pt x="1019651" y="241267"/>
                    <a:pt x="1041845" y="243839"/>
                  </a:cubicBezTo>
                  <a:cubicBezTo>
                    <a:pt x="1064038" y="246411"/>
                    <a:pt x="1083564" y="260984"/>
                    <a:pt x="1096042" y="279558"/>
                  </a:cubicBezTo>
                  <a:cubicBezTo>
                    <a:pt x="1108520" y="298036"/>
                    <a:pt x="1114711" y="320134"/>
                    <a:pt x="1118044" y="342232"/>
                  </a:cubicBezTo>
                  <a:cubicBezTo>
                    <a:pt x="1123188" y="375570"/>
                    <a:pt x="1122426" y="409764"/>
                    <a:pt x="1115854" y="442721"/>
                  </a:cubicBezTo>
                  <a:lnTo>
                    <a:pt x="0" y="442721"/>
                  </a:lnTo>
                  <a:lnTo>
                    <a:pt x="17621" y="5543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229" name="Google Shape;229;p8"/>
            <p:cNvGrpSpPr/>
            <p:nvPr/>
          </p:nvGrpSpPr>
          <p:grpSpPr>
            <a:xfrm>
              <a:off x="3188321" y="3597350"/>
              <a:ext cx="223636" cy="727649"/>
              <a:chOff x="4797932" y="3172586"/>
              <a:chExt cx="153924" cy="500825"/>
            </a:xfrm>
          </p:grpSpPr>
          <p:sp>
            <p:nvSpPr>
              <p:cNvPr id="230" name="Google Shape;230;p8"/>
              <p:cNvSpPr/>
              <p:nvPr/>
            </p:nvSpPr>
            <p:spPr>
              <a:xfrm>
                <a:off x="4863559" y="3478720"/>
                <a:ext cx="22669" cy="194691"/>
              </a:xfrm>
              <a:custGeom>
                <a:avLst/>
                <a:gdLst/>
                <a:ahLst/>
                <a:cxnLst/>
                <a:rect l="l" t="t" r="r" b="b"/>
                <a:pathLst>
                  <a:path w="22669" h="194691" extrusionOk="0">
                    <a:moveTo>
                      <a:pt x="11335" y="194691"/>
                    </a:moveTo>
                    <a:cubicBezTo>
                      <a:pt x="5049" y="194691"/>
                      <a:pt x="0" y="189643"/>
                      <a:pt x="0" y="183356"/>
                    </a:cubicBezTo>
                    <a:lnTo>
                      <a:pt x="0" y="11335"/>
                    </a:lnTo>
                    <a:cubicBezTo>
                      <a:pt x="0" y="5048"/>
                      <a:pt x="5049" y="0"/>
                      <a:pt x="11335" y="0"/>
                    </a:cubicBezTo>
                    <a:cubicBezTo>
                      <a:pt x="17621" y="0"/>
                      <a:pt x="22670" y="5048"/>
                      <a:pt x="22670" y="11335"/>
                    </a:cubicBezTo>
                    <a:lnTo>
                      <a:pt x="22670" y="183356"/>
                    </a:lnTo>
                    <a:cubicBezTo>
                      <a:pt x="22670" y="189643"/>
                      <a:pt x="17621" y="194691"/>
                      <a:pt x="11335" y="19469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1" name="Google Shape;231;p8"/>
              <p:cNvSpPr/>
              <p:nvPr/>
            </p:nvSpPr>
            <p:spPr>
              <a:xfrm>
                <a:off x="4797932" y="3172586"/>
                <a:ext cx="153924" cy="359378"/>
              </a:xfrm>
              <a:custGeom>
                <a:avLst/>
                <a:gdLst/>
                <a:ahLst/>
                <a:cxnLst/>
                <a:rect l="l" t="t" r="r" b="b"/>
                <a:pathLst>
                  <a:path w="153924" h="359378" extrusionOk="0">
                    <a:moveTo>
                      <a:pt x="153924" y="292037"/>
                    </a:moveTo>
                    <a:cubicBezTo>
                      <a:pt x="153924" y="329279"/>
                      <a:pt x="119444" y="359378"/>
                      <a:pt x="76962" y="359378"/>
                    </a:cubicBezTo>
                    <a:cubicBezTo>
                      <a:pt x="34480" y="359378"/>
                      <a:pt x="0" y="329184"/>
                      <a:pt x="0" y="292037"/>
                    </a:cubicBezTo>
                    <a:cubicBezTo>
                      <a:pt x="0" y="254889"/>
                      <a:pt x="34480" y="0"/>
                      <a:pt x="76962" y="0"/>
                    </a:cubicBezTo>
                    <a:cubicBezTo>
                      <a:pt x="119444" y="0"/>
                      <a:pt x="153924" y="254794"/>
                      <a:pt x="153924" y="292037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32" name="Google Shape;232;p8"/>
            <p:cNvGrpSpPr/>
            <p:nvPr/>
          </p:nvGrpSpPr>
          <p:grpSpPr>
            <a:xfrm>
              <a:off x="3338610" y="3548084"/>
              <a:ext cx="384445" cy="789923"/>
              <a:chOff x="4901373" y="3138677"/>
              <a:chExt cx="264605" cy="543687"/>
            </a:xfrm>
          </p:grpSpPr>
          <p:grpSp>
            <p:nvGrpSpPr>
              <p:cNvPr id="233" name="Google Shape;233;p8"/>
              <p:cNvGrpSpPr/>
              <p:nvPr/>
            </p:nvGrpSpPr>
            <p:grpSpPr>
              <a:xfrm>
                <a:off x="4998910" y="3138677"/>
                <a:ext cx="167068" cy="543687"/>
                <a:chOff x="4998910" y="3138677"/>
                <a:chExt cx="167068" cy="543687"/>
              </a:xfrm>
            </p:grpSpPr>
            <p:sp>
              <p:nvSpPr>
                <p:cNvPr id="234" name="Google Shape;234;p8"/>
                <p:cNvSpPr/>
                <p:nvPr/>
              </p:nvSpPr>
              <p:spPr>
                <a:xfrm>
                  <a:off x="5070061" y="3471005"/>
                  <a:ext cx="24574" cy="2113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574" h="211359" extrusionOk="0">
                      <a:moveTo>
                        <a:pt x="12287" y="211360"/>
                      </a:moveTo>
                      <a:cubicBezTo>
                        <a:pt x="5524" y="211360"/>
                        <a:pt x="0" y="205835"/>
                        <a:pt x="0" y="199072"/>
                      </a:cubicBezTo>
                      <a:lnTo>
                        <a:pt x="0" y="12287"/>
                      </a:lnTo>
                      <a:cubicBezTo>
                        <a:pt x="0" y="5524"/>
                        <a:pt x="5524" y="0"/>
                        <a:pt x="12287" y="0"/>
                      </a:cubicBezTo>
                      <a:cubicBezTo>
                        <a:pt x="19050" y="0"/>
                        <a:pt x="24574" y="5524"/>
                        <a:pt x="24574" y="12287"/>
                      </a:cubicBezTo>
                      <a:lnTo>
                        <a:pt x="24574" y="199072"/>
                      </a:lnTo>
                      <a:cubicBezTo>
                        <a:pt x="24574" y="205835"/>
                        <a:pt x="19050" y="211360"/>
                        <a:pt x="12287" y="21136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35" name="Google Shape;235;p8"/>
                <p:cNvSpPr/>
                <p:nvPr/>
              </p:nvSpPr>
              <p:spPr>
                <a:xfrm>
                  <a:off x="4998910" y="3138677"/>
                  <a:ext cx="167068" cy="39014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7068" h="390144" extrusionOk="0">
                      <a:moveTo>
                        <a:pt x="167068" y="316992"/>
                      </a:moveTo>
                      <a:cubicBezTo>
                        <a:pt x="167068" y="357378"/>
                        <a:pt x="129635" y="390144"/>
                        <a:pt x="83534" y="390144"/>
                      </a:cubicBezTo>
                      <a:cubicBezTo>
                        <a:pt x="37433" y="390144"/>
                        <a:pt x="0" y="357378"/>
                        <a:pt x="0" y="316992"/>
                      </a:cubicBezTo>
                      <a:cubicBezTo>
                        <a:pt x="0" y="276606"/>
                        <a:pt x="37433" y="0"/>
                        <a:pt x="83534" y="0"/>
                      </a:cubicBezTo>
                      <a:cubicBezTo>
                        <a:pt x="129635" y="0"/>
                        <a:pt x="167068" y="276606"/>
                        <a:pt x="167068" y="316992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236" name="Google Shape;236;p8"/>
              <p:cNvGrpSpPr/>
              <p:nvPr/>
            </p:nvGrpSpPr>
            <p:grpSpPr>
              <a:xfrm>
                <a:off x="4901373" y="3249263"/>
                <a:ext cx="138112" cy="433101"/>
                <a:chOff x="4901373" y="3249263"/>
                <a:chExt cx="138112" cy="433101"/>
              </a:xfrm>
            </p:grpSpPr>
            <p:sp>
              <p:nvSpPr>
                <p:cNvPr id="237" name="Google Shape;237;p8"/>
                <p:cNvSpPr/>
                <p:nvPr/>
              </p:nvSpPr>
              <p:spPr>
                <a:xfrm>
                  <a:off x="4960238" y="3523964"/>
                  <a:ext cx="20383" cy="158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383" h="158400" extrusionOk="0">
                      <a:moveTo>
                        <a:pt x="10192" y="158401"/>
                      </a:moveTo>
                      <a:cubicBezTo>
                        <a:pt x="4572" y="158401"/>
                        <a:pt x="0" y="153829"/>
                        <a:pt x="0" y="148209"/>
                      </a:cubicBezTo>
                      <a:lnTo>
                        <a:pt x="0" y="10192"/>
                      </a:lnTo>
                      <a:cubicBezTo>
                        <a:pt x="0" y="4572"/>
                        <a:pt x="4572" y="0"/>
                        <a:pt x="10192" y="0"/>
                      </a:cubicBezTo>
                      <a:cubicBezTo>
                        <a:pt x="15812" y="0"/>
                        <a:pt x="20383" y="4572"/>
                        <a:pt x="20383" y="10192"/>
                      </a:cubicBezTo>
                      <a:lnTo>
                        <a:pt x="20383" y="148209"/>
                      </a:lnTo>
                      <a:cubicBezTo>
                        <a:pt x="20383" y="153829"/>
                        <a:pt x="15812" y="158401"/>
                        <a:pt x="10192" y="15840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38" name="Google Shape;238;p8"/>
                <p:cNvSpPr/>
                <p:nvPr/>
              </p:nvSpPr>
              <p:spPr>
                <a:xfrm>
                  <a:off x="4901373" y="3249263"/>
                  <a:ext cx="138112" cy="3226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112" h="322611" extrusionOk="0">
                      <a:moveTo>
                        <a:pt x="138113" y="262128"/>
                      </a:moveTo>
                      <a:cubicBezTo>
                        <a:pt x="138113" y="295561"/>
                        <a:pt x="107156" y="322612"/>
                        <a:pt x="69056" y="322612"/>
                      </a:cubicBezTo>
                      <a:cubicBezTo>
                        <a:pt x="30956" y="322612"/>
                        <a:pt x="0" y="295561"/>
                        <a:pt x="0" y="262128"/>
                      </a:cubicBezTo>
                      <a:cubicBezTo>
                        <a:pt x="0" y="228695"/>
                        <a:pt x="30956" y="0"/>
                        <a:pt x="69056" y="0"/>
                      </a:cubicBezTo>
                      <a:cubicBezTo>
                        <a:pt x="107156" y="0"/>
                        <a:pt x="138113" y="228695"/>
                        <a:pt x="138113" y="262128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  <p:sp>
          <p:nvSpPr>
            <p:cNvPr id="239" name="Google Shape;239;p8"/>
            <p:cNvSpPr/>
            <p:nvPr/>
          </p:nvSpPr>
          <p:spPr>
            <a:xfrm>
              <a:off x="-208708" y="3720594"/>
              <a:ext cx="5531119" cy="1610462"/>
            </a:xfrm>
            <a:custGeom>
              <a:avLst/>
              <a:gdLst/>
              <a:ahLst/>
              <a:cxnLst/>
              <a:rect l="l" t="t" r="r" b="b"/>
              <a:pathLst>
                <a:path w="3807999" h="1108752" extrusionOk="0">
                  <a:moveTo>
                    <a:pt x="0" y="37761"/>
                  </a:moveTo>
                  <a:cubicBezTo>
                    <a:pt x="0" y="37761"/>
                    <a:pt x="315563" y="-47202"/>
                    <a:pt x="800005" y="37761"/>
                  </a:cubicBezTo>
                  <a:cubicBezTo>
                    <a:pt x="1284541" y="122724"/>
                    <a:pt x="1692497" y="267219"/>
                    <a:pt x="2075021" y="275791"/>
                  </a:cubicBezTo>
                  <a:cubicBezTo>
                    <a:pt x="2457545" y="284268"/>
                    <a:pt x="3808000" y="709274"/>
                    <a:pt x="3808000" y="709274"/>
                  </a:cubicBezTo>
                  <a:lnTo>
                    <a:pt x="3808000" y="1108752"/>
                  </a:lnTo>
                  <a:lnTo>
                    <a:pt x="0" y="1108752"/>
                  </a:lnTo>
                  <a:lnTo>
                    <a:pt x="0" y="3776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0" name="Google Shape;240;p8"/>
            <p:cNvSpPr/>
            <p:nvPr/>
          </p:nvSpPr>
          <p:spPr>
            <a:xfrm>
              <a:off x="-208708" y="4471215"/>
              <a:ext cx="5531119" cy="1610462"/>
            </a:xfrm>
            <a:custGeom>
              <a:avLst/>
              <a:gdLst/>
              <a:ahLst/>
              <a:cxnLst/>
              <a:rect l="l" t="t" r="r" b="b"/>
              <a:pathLst>
                <a:path w="3807999" h="1108752" extrusionOk="0">
                  <a:moveTo>
                    <a:pt x="0" y="37761"/>
                  </a:moveTo>
                  <a:cubicBezTo>
                    <a:pt x="0" y="37761"/>
                    <a:pt x="315563" y="-47202"/>
                    <a:pt x="800005" y="37761"/>
                  </a:cubicBezTo>
                  <a:cubicBezTo>
                    <a:pt x="1284541" y="122724"/>
                    <a:pt x="1692497" y="267219"/>
                    <a:pt x="2075021" y="275791"/>
                  </a:cubicBezTo>
                  <a:cubicBezTo>
                    <a:pt x="2457545" y="284268"/>
                    <a:pt x="3808000" y="709274"/>
                    <a:pt x="3808000" y="709274"/>
                  </a:cubicBezTo>
                  <a:lnTo>
                    <a:pt x="3808000" y="1108752"/>
                  </a:lnTo>
                  <a:lnTo>
                    <a:pt x="0" y="1108752"/>
                  </a:lnTo>
                  <a:lnTo>
                    <a:pt x="0" y="37761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1" name="Google Shape;241;p8"/>
            <p:cNvSpPr/>
            <p:nvPr/>
          </p:nvSpPr>
          <p:spPr>
            <a:xfrm>
              <a:off x="-235555" y="4800360"/>
              <a:ext cx="1082513" cy="382957"/>
            </a:xfrm>
            <a:custGeom>
              <a:avLst/>
              <a:gdLst/>
              <a:ahLst/>
              <a:cxnLst/>
              <a:rect l="l" t="t" r="r" b="b"/>
              <a:pathLst>
                <a:path w="745276" h="263654" extrusionOk="0">
                  <a:moveTo>
                    <a:pt x="5715" y="78203"/>
                  </a:moveTo>
                  <a:cubicBezTo>
                    <a:pt x="21336" y="43532"/>
                    <a:pt x="59246" y="20386"/>
                    <a:pt x="97250" y="22196"/>
                  </a:cubicBezTo>
                  <a:cubicBezTo>
                    <a:pt x="135160" y="24101"/>
                    <a:pt x="170688" y="50866"/>
                    <a:pt x="182785" y="86870"/>
                  </a:cubicBezTo>
                  <a:cubicBezTo>
                    <a:pt x="195644" y="60391"/>
                    <a:pt x="234791" y="53533"/>
                    <a:pt x="262414" y="63725"/>
                  </a:cubicBezTo>
                  <a:cubicBezTo>
                    <a:pt x="290036" y="73916"/>
                    <a:pt x="307181" y="106492"/>
                    <a:pt x="299847" y="134972"/>
                  </a:cubicBezTo>
                  <a:cubicBezTo>
                    <a:pt x="300323" y="94776"/>
                    <a:pt x="320135" y="51533"/>
                    <a:pt x="350234" y="24958"/>
                  </a:cubicBezTo>
                  <a:cubicBezTo>
                    <a:pt x="380333" y="-1617"/>
                    <a:pt x="428434" y="-9332"/>
                    <a:pt x="461486" y="13433"/>
                  </a:cubicBezTo>
                  <a:cubicBezTo>
                    <a:pt x="484918" y="29625"/>
                    <a:pt x="497681" y="57914"/>
                    <a:pt x="501301" y="86108"/>
                  </a:cubicBezTo>
                  <a:cubicBezTo>
                    <a:pt x="505016" y="114303"/>
                    <a:pt x="500825" y="142878"/>
                    <a:pt x="496538" y="171071"/>
                  </a:cubicBezTo>
                  <a:cubicBezTo>
                    <a:pt x="508445" y="155165"/>
                    <a:pt x="533305" y="144973"/>
                    <a:pt x="552736" y="148973"/>
                  </a:cubicBezTo>
                  <a:cubicBezTo>
                    <a:pt x="572167" y="152974"/>
                    <a:pt x="588550" y="168976"/>
                    <a:pt x="593122" y="188216"/>
                  </a:cubicBezTo>
                  <a:cubicBezTo>
                    <a:pt x="599599" y="160308"/>
                    <a:pt x="637413" y="135353"/>
                    <a:pt x="666083" y="135734"/>
                  </a:cubicBezTo>
                  <a:cubicBezTo>
                    <a:pt x="694658" y="136020"/>
                    <a:pt x="721519" y="154784"/>
                    <a:pt x="734663" y="180215"/>
                  </a:cubicBezTo>
                  <a:cubicBezTo>
                    <a:pt x="747808" y="205647"/>
                    <a:pt x="748189" y="236508"/>
                    <a:pt x="738854" y="263654"/>
                  </a:cubicBezTo>
                  <a:lnTo>
                    <a:pt x="0" y="263654"/>
                  </a:lnTo>
                  <a:lnTo>
                    <a:pt x="5715" y="78298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242" name="Google Shape;242;p8"/>
            <p:cNvGrpSpPr/>
            <p:nvPr/>
          </p:nvGrpSpPr>
          <p:grpSpPr>
            <a:xfrm>
              <a:off x="2439499" y="4332749"/>
              <a:ext cx="164682" cy="535702"/>
              <a:chOff x="4282534" y="3678745"/>
              <a:chExt cx="113347" cy="368712"/>
            </a:xfrm>
          </p:grpSpPr>
          <p:sp>
            <p:nvSpPr>
              <p:cNvPr id="243" name="Google Shape;243;p8"/>
              <p:cNvSpPr/>
              <p:nvPr/>
            </p:nvSpPr>
            <p:spPr>
              <a:xfrm>
                <a:off x="4330921" y="3904202"/>
                <a:ext cx="16573" cy="143255"/>
              </a:xfrm>
              <a:custGeom>
                <a:avLst/>
                <a:gdLst/>
                <a:ahLst/>
                <a:cxnLst/>
                <a:rect l="l" t="t" r="r" b="b"/>
                <a:pathLst>
                  <a:path w="16573" h="143255" extrusionOk="0">
                    <a:moveTo>
                      <a:pt x="8287" y="143256"/>
                    </a:moveTo>
                    <a:cubicBezTo>
                      <a:pt x="3715" y="143256"/>
                      <a:pt x="0" y="139541"/>
                      <a:pt x="0" y="134969"/>
                    </a:cubicBezTo>
                    <a:lnTo>
                      <a:pt x="0" y="8287"/>
                    </a:lnTo>
                    <a:cubicBezTo>
                      <a:pt x="0" y="3715"/>
                      <a:pt x="3715" y="0"/>
                      <a:pt x="8287" y="0"/>
                    </a:cubicBezTo>
                    <a:cubicBezTo>
                      <a:pt x="12859" y="0"/>
                      <a:pt x="16573" y="3715"/>
                      <a:pt x="16573" y="8287"/>
                    </a:cubicBezTo>
                    <a:lnTo>
                      <a:pt x="16573" y="134969"/>
                    </a:lnTo>
                    <a:cubicBezTo>
                      <a:pt x="16573" y="139541"/>
                      <a:pt x="12859" y="143256"/>
                      <a:pt x="8287" y="143256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44" name="Google Shape;244;p8"/>
              <p:cNvSpPr/>
              <p:nvPr/>
            </p:nvSpPr>
            <p:spPr>
              <a:xfrm>
                <a:off x="4282534" y="3678745"/>
                <a:ext cx="113347" cy="264604"/>
              </a:xfrm>
              <a:custGeom>
                <a:avLst/>
                <a:gdLst/>
                <a:ahLst/>
                <a:cxnLst/>
                <a:rect l="l" t="t" r="r" b="b"/>
                <a:pathLst>
                  <a:path w="113347" h="264604" extrusionOk="0">
                    <a:moveTo>
                      <a:pt x="113348" y="214979"/>
                    </a:moveTo>
                    <a:cubicBezTo>
                      <a:pt x="113348" y="242411"/>
                      <a:pt x="88011" y="264605"/>
                      <a:pt x="56674" y="264605"/>
                    </a:cubicBezTo>
                    <a:cubicBezTo>
                      <a:pt x="25337" y="264605"/>
                      <a:pt x="0" y="242411"/>
                      <a:pt x="0" y="214979"/>
                    </a:cubicBezTo>
                    <a:cubicBezTo>
                      <a:pt x="0" y="187547"/>
                      <a:pt x="25337" y="0"/>
                      <a:pt x="56674" y="0"/>
                    </a:cubicBezTo>
                    <a:cubicBezTo>
                      <a:pt x="88011" y="0"/>
                      <a:pt x="113348" y="187547"/>
                      <a:pt x="113348" y="214979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45" name="Google Shape;245;p8"/>
            <p:cNvGrpSpPr/>
            <p:nvPr/>
          </p:nvGrpSpPr>
          <p:grpSpPr>
            <a:xfrm>
              <a:off x="2278414" y="4211244"/>
              <a:ext cx="209797" cy="657206"/>
              <a:chOff x="4171663" y="3595116"/>
              <a:chExt cx="144399" cy="452341"/>
            </a:xfrm>
          </p:grpSpPr>
          <p:sp>
            <p:nvSpPr>
              <p:cNvPr id="246" name="Google Shape;246;p8"/>
              <p:cNvSpPr/>
              <p:nvPr/>
            </p:nvSpPr>
            <p:spPr>
              <a:xfrm>
                <a:off x="4233290" y="3882199"/>
                <a:ext cx="21145" cy="165258"/>
              </a:xfrm>
              <a:custGeom>
                <a:avLst/>
                <a:gdLst/>
                <a:ahLst/>
                <a:cxnLst/>
                <a:rect l="l" t="t" r="r" b="b"/>
                <a:pathLst>
                  <a:path w="21145" h="165258" extrusionOk="0">
                    <a:moveTo>
                      <a:pt x="10573" y="165259"/>
                    </a:moveTo>
                    <a:cubicBezTo>
                      <a:pt x="4667" y="165259"/>
                      <a:pt x="0" y="160496"/>
                      <a:pt x="0" y="154686"/>
                    </a:cubicBezTo>
                    <a:lnTo>
                      <a:pt x="0" y="10573"/>
                    </a:lnTo>
                    <a:cubicBezTo>
                      <a:pt x="0" y="4667"/>
                      <a:pt x="4763" y="0"/>
                      <a:pt x="10573" y="0"/>
                    </a:cubicBezTo>
                    <a:cubicBezTo>
                      <a:pt x="16383" y="0"/>
                      <a:pt x="21146" y="4763"/>
                      <a:pt x="21146" y="10573"/>
                    </a:cubicBezTo>
                    <a:lnTo>
                      <a:pt x="21146" y="154686"/>
                    </a:lnTo>
                    <a:cubicBezTo>
                      <a:pt x="21146" y="160592"/>
                      <a:pt x="16383" y="165259"/>
                      <a:pt x="10573" y="165259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47" name="Google Shape;247;p8"/>
              <p:cNvSpPr/>
              <p:nvPr/>
            </p:nvSpPr>
            <p:spPr>
              <a:xfrm>
                <a:off x="4171663" y="3595116"/>
                <a:ext cx="144399" cy="336899"/>
              </a:xfrm>
              <a:custGeom>
                <a:avLst/>
                <a:gdLst/>
                <a:ahLst/>
                <a:cxnLst/>
                <a:rect l="l" t="t" r="r" b="b"/>
                <a:pathLst>
                  <a:path w="144399" h="336899" extrusionOk="0">
                    <a:moveTo>
                      <a:pt x="144399" y="273748"/>
                    </a:moveTo>
                    <a:cubicBezTo>
                      <a:pt x="144399" y="308610"/>
                      <a:pt x="112109" y="336899"/>
                      <a:pt x="72199" y="336899"/>
                    </a:cubicBezTo>
                    <a:cubicBezTo>
                      <a:pt x="32290" y="336899"/>
                      <a:pt x="0" y="308610"/>
                      <a:pt x="0" y="273748"/>
                    </a:cubicBezTo>
                    <a:cubicBezTo>
                      <a:pt x="0" y="238887"/>
                      <a:pt x="32290" y="0"/>
                      <a:pt x="72199" y="0"/>
                    </a:cubicBezTo>
                    <a:cubicBezTo>
                      <a:pt x="112109" y="0"/>
                      <a:pt x="144399" y="238887"/>
                      <a:pt x="144399" y="273748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48" name="Google Shape;248;p8"/>
            <p:cNvGrpSpPr/>
            <p:nvPr/>
          </p:nvGrpSpPr>
          <p:grpSpPr>
            <a:xfrm>
              <a:off x="2595186" y="4211244"/>
              <a:ext cx="328812" cy="657206"/>
              <a:chOff x="4389690" y="3595116"/>
              <a:chExt cx="226314" cy="452341"/>
            </a:xfrm>
          </p:grpSpPr>
          <p:grpSp>
            <p:nvGrpSpPr>
              <p:cNvPr id="249" name="Google Shape;249;p8"/>
              <p:cNvGrpSpPr/>
              <p:nvPr/>
            </p:nvGrpSpPr>
            <p:grpSpPr>
              <a:xfrm>
                <a:off x="4476939" y="3595116"/>
                <a:ext cx="139065" cy="452341"/>
                <a:chOff x="4476939" y="3595116"/>
                <a:chExt cx="139065" cy="452341"/>
              </a:xfrm>
            </p:grpSpPr>
            <p:sp>
              <p:nvSpPr>
                <p:cNvPr id="250" name="Google Shape;250;p8"/>
                <p:cNvSpPr/>
                <p:nvPr/>
              </p:nvSpPr>
              <p:spPr>
                <a:xfrm>
                  <a:off x="4536185" y="3871626"/>
                  <a:ext cx="20383" cy="17583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383" h="175831" extrusionOk="0">
                      <a:moveTo>
                        <a:pt x="10192" y="175831"/>
                      </a:moveTo>
                      <a:cubicBezTo>
                        <a:pt x="4572" y="175831"/>
                        <a:pt x="0" y="171260"/>
                        <a:pt x="0" y="165640"/>
                      </a:cubicBezTo>
                      <a:lnTo>
                        <a:pt x="0" y="10192"/>
                      </a:lnTo>
                      <a:cubicBezTo>
                        <a:pt x="0" y="4572"/>
                        <a:pt x="4572" y="0"/>
                        <a:pt x="10192" y="0"/>
                      </a:cubicBezTo>
                      <a:cubicBezTo>
                        <a:pt x="15812" y="0"/>
                        <a:pt x="20384" y="4572"/>
                        <a:pt x="20384" y="10192"/>
                      </a:cubicBezTo>
                      <a:lnTo>
                        <a:pt x="20384" y="165640"/>
                      </a:lnTo>
                      <a:cubicBezTo>
                        <a:pt x="20384" y="171260"/>
                        <a:pt x="15812" y="175831"/>
                        <a:pt x="10192" y="17583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51" name="Google Shape;251;p8"/>
                <p:cNvSpPr/>
                <p:nvPr/>
              </p:nvSpPr>
              <p:spPr>
                <a:xfrm>
                  <a:off x="4476939" y="3595116"/>
                  <a:ext cx="139065" cy="3246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9065" h="324611" extrusionOk="0">
                      <a:moveTo>
                        <a:pt x="139065" y="263747"/>
                      </a:moveTo>
                      <a:cubicBezTo>
                        <a:pt x="139065" y="297371"/>
                        <a:pt x="107918" y="324612"/>
                        <a:pt x="69533" y="324612"/>
                      </a:cubicBezTo>
                      <a:cubicBezTo>
                        <a:pt x="31147" y="324612"/>
                        <a:pt x="0" y="297371"/>
                        <a:pt x="0" y="263747"/>
                      </a:cubicBezTo>
                      <a:cubicBezTo>
                        <a:pt x="0" y="230124"/>
                        <a:pt x="31147" y="0"/>
                        <a:pt x="69533" y="0"/>
                      </a:cubicBezTo>
                      <a:cubicBezTo>
                        <a:pt x="107918" y="0"/>
                        <a:pt x="139065" y="230124"/>
                        <a:pt x="139065" y="263747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252" name="Google Shape;252;p8"/>
              <p:cNvGrpSpPr/>
              <p:nvPr/>
            </p:nvGrpSpPr>
            <p:grpSpPr>
              <a:xfrm>
                <a:off x="4389690" y="3662362"/>
                <a:ext cx="122872" cy="385095"/>
                <a:chOff x="4389690" y="3662362"/>
                <a:chExt cx="122872" cy="385095"/>
              </a:xfrm>
            </p:grpSpPr>
            <p:sp>
              <p:nvSpPr>
                <p:cNvPr id="253" name="Google Shape;253;p8"/>
                <p:cNvSpPr/>
                <p:nvPr/>
              </p:nvSpPr>
              <p:spPr>
                <a:xfrm>
                  <a:off x="4442078" y="3906678"/>
                  <a:ext cx="18097" cy="1407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097" h="140779" extrusionOk="0">
                      <a:moveTo>
                        <a:pt x="9049" y="140779"/>
                      </a:moveTo>
                      <a:cubicBezTo>
                        <a:pt x="4096" y="140779"/>
                        <a:pt x="0" y="136779"/>
                        <a:pt x="0" y="131731"/>
                      </a:cubicBezTo>
                      <a:lnTo>
                        <a:pt x="0" y="9049"/>
                      </a:lnTo>
                      <a:cubicBezTo>
                        <a:pt x="0" y="4096"/>
                        <a:pt x="4001" y="0"/>
                        <a:pt x="9049" y="0"/>
                      </a:cubicBezTo>
                      <a:cubicBezTo>
                        <a:pt x="14097" y="0"/>
                        <a:pt x="18098" y="4001"/>
                        <a:pt x="18098" y="9049"/>
                      </a:cubicBezTo>
                      <a:lnTo>
                        <a:pt x="18098" y="131731"/>
                      </a:lnTo>
                      <a:cubicBezTo>
                        <a:pt x="18098" y="136684"/>
                        <a:pt x="14097" y="140779"/>
                        <a:pt x="9049" y="140779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54" name="Google Shape;254;p8"/>
                <p:cNvSpPr/>
                <p:nvPr/>
              </p:nvSpPr>
              <p:spPr>
                <a:xfrm>
                  <a:off x="4389690" y="3662362"/>
                  <a:ext cx="122872" cy="2868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2872" h="286892" extrusionOk="0">
                      <a:moveTo>
                        <a:pt x="122873" y="233077"/>
                      </a:moveTo>
                      <a:cubicBezTo>
                        <a:pt x="122873" y="262795"/>
                        <a:pt x="95345" y="286893"/>
                        <a:pt x="61436" y="286893"/>
                      </a:cubicBezTo>
                      <a:cubicBezTo>
                        <a:pt x="27527" y="286893"/>
                        <a:pt x="0" y="262795"/>
                        <a:pt x="0" y="233077"/>
                      </a:cubicBezTo>
                      <a:cubicBezTo>
                        <a:pt x="0" y="203359"/>
                        <a:pt x="27527" y="0"/>
                        <a:pt x="61436" y="0"/>
                      </a:cubicBezTo>
                      <a:cubicBezTo>
                        <a:pt x="95345" y="0"/>
                        <a:pt x="122873" y="203359"/>
                        <a:pt x="122873" y="233077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  <p:grpSp>
          <p:nvGrpSpPr>
            <p:cNvPr id="255" name="Google Shape;255;p8"/>
            <p:cNvGrpSpPr/>
            <p:nvPr/>
          </p:nvGrpSpPr>
          <p:grpSpPr>
            <a:xfrm>
              <a:off x="2896182" y="4224944"/>
              <a:ext cx="326735" cy="643507"/>
              <a:chOff x="4596859" y="3604545"/>
              <a:chExt cx="224885" cy="442912"/>
            </a:xfrm>
          </p:grpSpPr>
          <p:grpSp>
            <p:nvGrpSpPr>
              <p:cNvPr id="256" name="Google Shape;256;p8"/>
              <p:cNvGrpSpPr/>
              <p:nvPr/>
            </p:nvGrpSpPr>
            <p:grpSpPr>
              <a:xfrm>
                <a:off x="4685537" y="3604545"/>
                <a:ext cx="136207" cy="442912"/>
                <a:chOff x="4685537" y="3604545"/>
                <a:chExt cx="136207" cy="442912"/>
              </a:xfrm>
            </p:grpSpPr>
            <p:sp>
              <p:nvSpPr>
                <p:cNvPr id="257" name="Google Shape;257;p8"/>
                <p:cNvSpPr/>
                <p:nvPr/>
              </p:nvSpPr>
              <p:spPr>
                <a:xfrm>
                  <a:off x="4743639" y="3875341"/>
                  <a:ext cx="20002" cy="1721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02" h="172116" extrusionOk="0">
                      <a:moveTo>
                        <a:pt x="10001" y="172117"/>
                      </a:moveTo>
                      <a:cubicBezTo>
                        <a:pt x="4477" y="172117"/>
                        <a:pt x="0" y="167640"/>
                        <a:pt x="0" y="162116"/>
                      </a:cubicBezTo>
                      <a:lnTo>
                        <a:pt x="0" y="10001"/>
                      </a:lnTo>
                      <a:cubicBezTo>
                        <a:pt x="0" y="4477"/>
                        <a:pt x="4477" y="0"/>
                        <a:pt x="10001" y="0"/>
                      </a:cubicBezTo>
                      <a:cubicBezTo>
                        <a:pt x="15526" y="0"/>
                        <a:pt x="20003" y="4477"/>
                        <a:pt x="20003" y="10001"/>
                      </a:cubicBezTo>
                      <a:lnTo>
                        <a:pt x="20003" y="162116"/>
                      </a:lnTo>
                      <a:cubicBezTo>
                        <a:pt x="20003" y="167640"/>
                        <a:pt x="15526" y="172117"/>
                        <a:pt x="10001" y="172117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58" name="Google Shape;258;p8"/>
                <p:cNvSpPr/>
                <p:nvPr/>
              </p:nvSpPr>
              <p:spPr>
                <a:xfrm>
                  <a:off x="4685537" y="3604545"/>
                  <a:ext cx="136207" cy="3178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6207" h="317849" extrusionOk="0">
                      <a:moveTo>
                        <a:pt x="136207" y="258223"/>
                      </a:moveTo>
                      <a:cubicBezTo>
                        <a:pt x="136207" y="291084"/>
                        <a:pt x="105727" y="317849"/>
                        <a:pt x="68104" y="317849"/>
                      </a:cubicBezTo>
                      <a:cubicBezTo>
                        <a:pt x="30480" y="317849"/>
                        <a:pt x="0" y="291179"/>
                        <a:pt x="0" y="258223"/>
                      </a:cubicBezTo>
                      <a:cubicBezTo>
                        <a:pt x="0" y="225266"/>
                        <a:pt x="30480" y="0"/>
                        <a:pt x="68104" y="0"/>
                      </a:cubicBezTo>
                      <a:cubicBezTo>
                        <a:pt x="105727" y="0"/>
                        <a:pt x="136207" y="225362"/>
                        <a:pt x="136207" y="258223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259" name="Google Shape;259;p8"/>
              <p:cNvGrpSpPr/>
              <p:nvPr/>
            </p:nvGrpSpPr>
            <p:grpSpPr>
              <a:xfrm>
                <a:off x="4596859" y="3662362"/>
                <a:ext cx="122872" cy="385095"/>
                <a:chOff x="4596859" y="3662362"/>
                <a:chExt cx="122872" cy="385095"/>
              </a:xfrm>
            </p:grpSpPr>
            <p:sp>
              <p:nvSpPr>
                <p:cNvPr id="260" name="Google Shape;260;p8"/>
                <p:cNvSpPr/>
                <p:nvPr/>
              </p:nvSpPr>
              <p:spPr>
                <a:xfrm>
                  <a:off x="4649247" y="3906678"/>
                  <a:ext cx="18097" cy="1407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097" h="140779" extrusionOk="0">
                      <a:moveTo>
                        <a:pt x="9049" y="140779"/>
                      </a:moveTo>
                      <a:cubicBezTo>
                        <a:pt x="4096" y="140779"/>
                        <a:pt x="0" y="136779"/>
                        <a:pt x="0" y="131731"/>
                      </a:cubicBezTo>
                      <a:lnTo>
                        <a:pt x="0" y="9049"/>
                      </a:lnTo>
                      <a:cubicBezTo>
                        <a:pt x="0" y="4096"/>
                        <a:pt x="4001" y="0"/>
                        <a:pt x="9049" y="0"/>
                      </a:cubicBezTo>
                      <a:cubicBezTo>
                        <a:pt x="14097" y="0"/>
                        <a:pt x="18098" y="4001"/>
                        <a:pt x="18098" y="9049"/>
                      </a:cubicBezTo>
                      <a:lnTo>
                        <a:pt x="18098" y="131731"/>
                      </a:lnTo>
                      <a:cubicBezTo>
                        <a:pt x="18098" y="136684"/>
                        <a:pt x="14097" y="140779"/>
                        <a:pt x="9049" y="140779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61" name="Google Shape;261;p8"/>
                <p:cNvSpPr/>
                <p:nvPr/>
              </p:nvSpPr>
              <p:spPr>
                <a:xfrm>
                  <a:off x="4596859" y="3662362"/>
                  <a:ext cx="122872" cy="2868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2872" h="286892" extrusionOk="0">
                      <a:moveTo>
                        <a:pt x="122873" y="233077"/>
                      </a:moveTo>
                      <a:cubicBezTo>
                        <a:pt x="122873" y="262795"/>
                        <a:pt x="95345" y="286893"/>
                        <a:pt x="61436" y="286893"/>
                      </a:cubicBezTo>
                      <a:cubicBezTo>
                        <a:pt x="27527" y="286893"/>
                        <a:pt x="0" y="262795"/>
                        <a:pt x="0" y="233077"/>
                      </a:cubicBezTo>
                      <a:cubicBezTo>
                        <a:pt x="0" y="203359"/>
                        <a:pt x="27527" y="0"/>
                        <a:pt x="61436" y="0"/>
                      </a:cubicBezTo>
                      <a:cubicBezTo>
                        <a:pt x="95345" y="0"/>
                        <a:pt x="122873" y="203359"/>
                        <a:pt x="122873" y="233077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  <p:grpSp>
          <p:nvGrpSpPr>
            <p:cNvPr id="262" name="Google Shape;262;p8"/>
            <p:cNvGrpSpPr/>
            <p:nvPr/>
          </p:nvGrpSpPr>
          <p:grpSpPr>
            <a:xfrm>
              <a:off x="3194134" y="4288742"/>
              <a:ext cx="313173" cy="579709"/>
              <a:chOff x="4801933" y="3648456"/>
              <a:chExt cx="215550" cy="399001"/>
            </a:xfrm>
          </p:grpSpPr>
          <p:grpSp>
            <p:nvGrpSpPr>
              <p:cNvPr id="263" name="Google Shape;263;p8"/>
              <p:cNvGrpSpPr/>
              <p:nvPr/>
            </p:nvGrpSpPr>
            <p:grpSpPr>
              <a:xfrm>
                <a:off x="4904136" y="3678745"/>
                <a:ext cx="113347" cy="368712"/>
                <a:chOff x="4904136" y="3678745"/>
                <a:chExt cx="113347" cy="368712"/>
              </a:xfrm>
            </p:grpSpPr>
            <p:sp>
              <p:nvSpPr>
                <p:cNvPr id="264" name="Google Shape;264;p8"/>
                <p:cNvSpPr/>
                <p:nvPr/>
              </p:nvSpPr>
              <p:spPr>
                <a:xfrm>
                  <a:off x="4952523" y="3904202"/>
                  <a:ext cx="16573" cy="1432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73" h="143255" extrusionOk="0">
                      <a:moveTo>
                        <a:pt x="8287" y="143256"/>
                      </a:moveTo>
                      <a:cubicBezTo>
                        <a:pt x="3715" y="143256"/>
                        <a:pt x="0" y="139541"/>
                        <a:pt x="0" y="134969"/>
                      </a:cubicBezTo>
                      <a:lnTo>
                        <a:pt x="0" y="8287"/>
                      </a:lnTo>
                      <a:cubicBezTo>
                        <a:pt x="0" y="3715"/>
                        <a:pt x="3715" y="0"/>
                        <a:pt x="8287" y="0"/>
                      </a:cubicBezTo>
                      <a:cubicBezTo>
                        <a:pt x="12859" y="0"/>
                        <a:pt x="16573" y="3715"/>
                        <a:pt x="16573" y="8287"/>
                      </a:cubicBezTo>
                      <a:lnTo>
                        <a:pt x="16573" y="134969"/>
                      </a:lnTo>
                      <a:cubicBezTo>
                        <a:pt x="16573" y="139541"/>
                        <a:pt x="12859" y="143256"/>
                        <a:pt x="8287" y="143256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65" name="Google Shape;265;p8"/>
                <p:cNvSpPr/>
                <p:nvPr/>
              </p:nvSpPr>
              <p:spPr>
                <a:xfrm>
                  <a:off x="4904136" y="3678745"/>
                  <a:ext cx="113347" cy="26460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3347" h="264604" extrusionOk="0">
                      <a:moveTo>
                        <a:pt x="113347" y="214979"/>
                      </a:moveTo>
                      <a:cubicBezTo>
                        <a:pt x="113347" y="242411"/>
                        <a:pt x="88011" y="264605"/>
                        <a:pt x="56674" y="264605"/>
                      </a:cubicBezTo>
                      <a:cubicBezTo>
                        <a:pt x="25337" y="264605"/>
                        <a:pt x="0" y="242411"/>
                        <a:pt x="0" y="214979"/>
                      </a:cubicBezTo>
                      <a:cubicBezTo>
                        <a:pt x="0" y="187547"/>
                        <a:pt x="25337" y="0"/>
                        <a:pt x="56674" y="0"/>
                      </a:cubicBezTo>
                      <a:cubicBezTo>
                        <a:pt x="88011" y="0"/>
                        <a:pt x="113347" y="187547"/>
                        <a:pt x="113347" y="214979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266" name="Google Shape;266;p8"/>
              <p:cNvGrpSpPr/>
              <p:nvPr/>
            </p:nvGrpSpPr>
            <p:grpSpPr>
              <a:xfrm>
                <a:off x="4801933" y="3648456"/>
                <a:ext cx="127253" cy="399001"/>
                <a:chOff x="4801933" y="3648456"/>
                <a:chExt cx="127253" cy="399001"/>
              </a:xfrm>
            </p:grpSpPr>
            <p:sp>
              <p:nvSpPr>
                <p:cNvPr id="267" name="Google Shape;267;p8"/>
                <p:cNvSpPr/>
                <p:nvPr/>
              </p:nvSpPr>
              <p:spPr>
                <a:xfrm>
                  <a:off x="4856225" y="3901630"/>
                  <a:ext cx="18668" cy="1458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68" h="145827" extrusionOk="0">
                      <a:moveTo>
                        <a:pt x="9335" y="145828"/>
                      </a:moveTo>
                      <a:cubicBezTo>
                        <a:pt x="4191" y="145828"/>
                        <a:pt x="0" y="141637"/>
                        <a:pt x="0" y="136493"/>
                      </a:cubicBezTo>
                      <a:lnTo>
                        <a:pt x="0" y="9335"/>
                      </a:lnTo>
                      <a:cubicBezTo>
                        <a:pt x="0" y="4191"/>
                        <a:pt x="4191" y="0"/>
                        <a:pt x="9335" y="0"/>
                      </a:cubicBezTo>
                      <a:cubicBezTo>
                        <a:pt x="14478" y="0"/>
                        <a:pt x="18669" y="4191"/>
                        <a:pt x="18669" y="9335"/>
                      </a:cubicBezTo>
                      <a:lnTo>
                        <a:pt x="18669" y="136493"/>
                      </a:lnTo>
                      <a:cubicBezTo>
                        <a:pt x="18669" y="141637"/>
                        <a:pt x="14478" y="145828"/>
                        <a:pt x="9335" y="145828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68" name="Google Shape;268;p8"/>
                <p:cNvSpPr/>
                <p:nvPr/>
              </p:nvSpPr>
              <p:spPr>
                <a:xfrm>
                  <a:off x="4801933" y="3648456"/>
                  <a:ext cx="127253" cy="2971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7253" h="297179" extrusionOk="0">
                      <a:moveTo>
                        <a:pt x="127254" y="241459"/>
                      </a:moveTo>
                      <a:cubicBezTo>
                        <a:pt x="127254" y="272224"/>
                        <a:pt x="98774" y="297180"/>
                        <a:pt x="63627" y="297180"/>
                      </a:cubicBezTo>
                      <a:cubicBezTo>
                        <a:pt x="28480" y="297180"/>
                        <a:pt x="0" y="272224"/>
                        <a:pt x="0" y="241459"/>
                      </a:cubicBezTo>
                      <a:cubicBezTo>
                        <a:pt x="0" y="210693"/>
                        <a:pt x="28480" y="0"/>
                        <a:pt x="63627" y="0"/>
                      </a:cubicBezTo>
                      <a:cubicBezTo>
                        <a:pt x="98774" y="0"/>
                        <a:pt x="127254" y="210693"/>
                        <a:pt x="127254" y="241459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  <p:grpSp>
          <p:nvGrpSpPr>
            <p:cNvPr id="269" name="Google Shape;269;p8"/>
            <p:cNvGrpSpPr/>
            <p:nvPr/>
          </p:nvGrpSpPr>
          <p:grpSpPr>
            <a:xfrm>
              <a:off x="3502048" y="4196021"/>
              <a:ext cx="327427" cy="672431"/>
              <a:chOff x="5013864" y="3584638"/>
              <a:chExt cx="225361" cy="462820"/>
            </a:xfrm>
          </p:grpSpPr>
          <p:grpSp>
            <p:nvGrpSpPr>
              <p:cNvPr id="270" name="Google Shape;270;p8"/>
              <p:cNvGrpSpPr/>
              <p:nvPr/>
            </p:nvGrpSpPr>
            <p:grpSpPr>
              <a:xfrm>
                <a:off x="5096922" y="3584638"/>
                <a:ext cx="142303" cy="462820"/>
                <a:chOff x="5096922" y="3584638"/>
                <a:chExt cx="142303" cy="462820"/>
              </a:xfrm>
            </p:grpSpPr>
            <p:sp>
              <p:nvSpPr>
                <p:cNvPr id="271" name="Google Shape;271;p8"/>
                <p:cNvSpPr/>
                <p:nvPr/>
              </p:nvSpPr>
              <p:spPr>
                <a:xfrm>
                  <a:off x="5157596" y="3867531"/>
                  <a:ext cx="20954" cy="1799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954" h="179927" extrusionOk="0">
                      <a:moveTo>
                        <a:pt x="10477" y="179927"/>
                      </a:moveTo>
                      <a:cubicBezTo>
                        <a:pt x="4667" y="179927"/>
                        <a:pt x="0" y="175260"/>
                        <a:pt x="0" y="169450"/>
                      </a:cubicBezTo>
                      <a:lnTo>
                        <a:pt x="0" y="10478"/>
                      </a:lnTo>
                      <a:cubicBezTo>
                        <a:pt x="0" y="4667"/>
                        <a:pt x="4667" y="0"/>
                        <a:pt x="10477" y="0"/>
                      </a:cubicBezTo>
                      <a:cubicBezTo>
                        <a:pt x="16288" y="0"/>
                        <a:pt x="20955" y="4667"/>
                        <a:pt x="20955" y="10478"/>
                      </a:cubicBezTo>
                      <a:lnTo>
                        <a:pt x="20955" y="169450"/>
                      </a:lnTo>
                      <a:cubicBezTo>
                        <a:pt x="20955" y="175260"/>
                        <a:pt x="16288" y="179927"/>
                        <a:pt x="10477" y="179927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72" name="Google Shape;272;p8"/>
                <p:cNvSpPr/>
                <p:nvPr/>
              </p:nvSpPr>
              <p:spPr>
                <a:xfrm>
                  <a:off x="5096922" y="3584638"/>
                  <a:ext cx="142303" cy="3321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303" h="332136" extrusionOk="0">
                      <a:moveTo>
                        <a:pt x="142304" y="269843"/>
                      </a:moveTo>
                      <a:cubicBezTo>
                        <a:pt x="142304" y="304229"/>
                        <a:pt x="110490" y="332137"/>
                        <a:pt x="71152" y="332137"/>
                      </a:cubicBezTo>
                      <a:cubicBezTo>
                        <a:pt x="31814" y="332137"/>
                        <a:pt x="0" y="304229"/>
                        <a:pt x="0" y="269843"/>
                      </a:cubicBezTo>
                      <a:cubicBezTo>
                        <a:pt x="0" y="235458"/>
                        <a:pt x="31814" y="0"/>
                        <a:pt x="71152" y="0"/>
                      </a:cubicBezTo>
                      <a:cubicBezTo>
                        <a:pt x="110490" y="0"/>
                        <a:pt x="142304" y="235458"/>
                        <a:pt x="142304" y="269843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273" name="Google Shape;273;p8"/>
              <p:cNvGrpSpPr/>
              <p:nvPr/>
            </p:nvGrpSpPr>
            <p:grpSpPr>
              <a:xfrm>
                <a:off x="5013864" y="3678840"/>
                <a:ext cx="117728" cy="368617"/>
                <a:chOff x="5013864" y="3678840"/>
                <a:chExt cx="117728" cy="368617"/>
              </a:xfrm>
            </p:grpSpPr>
            <p:sp>
              <p:nvSpPr>
                <p:cNvPr id="274" name="Google Shape;274;p8"/>
                <p:cNvSpPr/>
                <p:nvPr/>
              </p:nvSpPr>
              <p:spPr>
                <a:xfrm>
                  <a:off x="5064061" y="3912679"/>
                  <a:ext cx="17335" cy="1347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35" h="134778" extrusionOk="0">
                      <a:moveTo>
                        <a:pt x="8668" y="134779"/>
                      </a:moveTo>
                      <a:cubicBezTo>
                        <a:pt x="3905" y="134779"/>
                        <a:pt x="0" y="130873"/>
                        <a:pt x="0" y="126111"/>
                      </a:cubicBezTo>
                      <a:lnTo>
                        <a:pt x="0" y="8668"/>
                      </a:lnTo>
                      <a:cubicBezTo>
                        <a:pt x="0" y="3905"/>
                        <a:pt x="3905" y="0"/>
                        <a:pt x="8668" y="0"/>
                      </a:cubicBezTo>
                      <a:cubicBezTo>
                        <a:pt x="13430" y="0"/>
                        <a:pt x="17336" y="3905"/>
                        <a:pt x="17336" y="8668"/>
                      </a:cubicBezTo>
                      <a:lnTo>
                        <a:pt x="17336" y="126111"/>
                      </a:lnTo>
                      <a:cubicBezTo>
                        <a:pt x="17336" y="130873"/>
                        <a:pt x="13430" y="134779"/>
                        <a:pt x="8668" y="134779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75" name="Google Shape;275;p8"/>
                <p:cNvSpPr/>
                <p:nvPr/>
              </p:nvSpPr>
              <p:spPr>
                <a:xfrm>
                  <a:off x="5013864" y="3678840"/>
                  <a:ext cx="117728" cy="2745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7728" h="274510" extrusionOk="0">
                      <a:moveTo>
                        <a:pt x="117729" y="223075"/>
                      </a:moveTo>
                      <a:cubicBezTo>
                        <a:pt x="117729" y="251460"/>
                        <a:pt x="91440" y="274510"/>
                        <a:pt x="58864" y="274510"/>
                      </a:cubicBezTo>
                      <a:cubicBezTo>
                        <a:pt x="26289" y="274510"/>
                        <a:pt x="0" y="251460"/>
                        <a:pt x="0" y="223075"/>
                      </a:cubicBezTo>
                      <a:cubicBezTo>
                        <a:pt x="0" y="194691"/>
                        <a:pt x="26289" y="0"/>
                        <a:pt x="58864" y="0"/>
                      </a:cubicBezTo>
                      <a:cubicBezTo>
                        <a:pt x="91440" y="0"/>
                        <a:pt x="117729" y="194691"/>
                        <a:pt x="117729" y="223075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  <p:sp>
          <p:nvSpPr>
            <p:cNvPr id="276" name="Google Shape;276;p8"/>
            <p:cNvSpPr/>
            <p:nvPr/>
          </p:nvSpPr>
          <p:spPr>
            <a:xfrm>
              <a:off x="2062503" y="4672575"/>
              <a:ext cx="2429190" cy="396431"/>
            </a:xfrm>
            <a:custGeom>
              <a:avLst/>
              <a:gdLst/>
              <a:ahLst/>
              <a:cxnLst/>
              <a:rect l="l" t="t" r="r" b="b"/>
              <a:pathLst>
                <a:path w="1672420" h="272930" extrusionOk="0">
                  <a:moveTo>
                    <a:pt x="17448" y="272930"/>
                  </a:moveTo>
                  <a:cubicBezTo>
                    <a:pt x="7351" y="254071"/>
                    <a:pt x="1351" y="233020"/>
                    <a:pt x="208" y="211589"/>
                  </a:cubicBezTo>
                  <a:cubicBezTo>
                    <a:pt x="-1983" y="173203"/>
                    <a:pt x="13162" y="132151"/>
                    <a:pt x="45356" y="111005"/>
                  </a:cubicBezTo>
                  <a:cubicBezTo>
                    <a:pt x="77551" y="89955"/>
                    <a:pt x="126985" y="95670"/>
                    <a:pt x="147750" y="128055"/>
                  </a:cubicBezTo>
                  <a:cubicBezTo>
                    <a:pt x="161656" y="105481"/>
                    <a:pt x="190898" y="96242"/>
                    <a:pt x="217378" y="98051"/>
                  </a:cubicBezTo>
                  <a:cubicBezTo>
                    <a:pt x="243857" y="99861"/>
                    <a:pt x="268622" y="117292"/>
                    <a:pt x="279290" y="141485"/>
                  </a:cubicBezTo>
                  <a:cubicBezTo>
                    <a:pt x="261478" y="106433"/>
                    <a:pt x="279957" y="64428"/>
                    <a:pt x="305960" y="34900"/>
                  </a:cubicBezTo>
                  <a:cubicBezTo>
                    <a:pt x="331963" y="5373"/>
                    <a:pt x="375493" y="-6819"/>
                    <a:pt x="413307" y="3754"/>
                  </a:cubicBezTo>
                  <a:cubicBezTo>
                    <a:pt x="451121" y="14326"/>
                    <a:pt x="481792" y="46616"/>
                    <a:pt x="491507" y="84716"/>
                  </a:cubicBezTo>
                  <a:cubicBezTo>
                    <a:pt x="508747" y="68619"/>
                    <a:pt x="545704" y="63857"/>
                    <a:pt x="567707" y="72429"/>
                  </a:cubicBezTo>
                  <a:cubicBezTo>
                    <a:pt x="589710" y="80906"/>
                    <a:pt x="605998" y="102718"/>
                    <a:pt x="607903" y="126150"/>
                  </a:cubicBezTo>
                  <a:cubicBezTo>
                    <a:pt x="609141" y="87574"/>
                    <a:pt x="645240" y="56332"/>
                    <a:pt x="680293" y="40330"/>
                  </a:cubicBezTo>
                  <a:cubicBezTo>
                    <a:pt x="715345" y="24328"/>
                    <a:pt x="759350" y="29757"/>
                    <a:pt x="789354" y="54046"/>
                  </a:cubicBezTo>
                  <a:cubicBezTo>
                    <a:pt x="808213" y="38901"/>
                    <a:pt x="842980" y="32900"/>
                    <a:pt x="865935" y="40520"/>
                  </a:cubicBezTo>
                  <a:cubicBezTo>
                    <a:pt x="888890" y="48140"/>
                    <a:pt x="907464" y="67952"/>
                    <a:pt x="913560" y="91384"/>
                  </a:cubicBezTo>
                  <a:cubicBezTo>
                    <a:pt x="939468" y="34519"/>
                    <a:pt x="1011191" y="-2342"/>
                    <a:pt x="1073675" y="134"/>
                  </a:cubicBezTo>
                  <a:cubicBezTo>
                    <a:pt x="1136159" y="2611"/>
                    <a:pt x="1195024" y="45759"/>
                    <a:pt x="1216264" y="104528"/>
                  </a:cubicBezTo>
                  <a:cubicBezTo>
                    <a:pt x="1223694" y="70810"/>
                    <a:pt x="1260937" y="36806"/>
                    <a:pt x="1295512" y="36996"/>
                  </a:cubicBezTo>
                  <a:cubicBezTo>
                    <a:pt x="1330088" y="37186"/>
                    <a:pt x="1362664" y="63857"/>
                    <a:pt x="1369807" y="97670"/>
                  </a:cubicBezTo>
                  <a:cubicBezTo>
                    <a:pt x="1385905" y="69762"/>
                    <a:pt x="1429434" y="62333"/>
                    <a:pt x="1456294" y="80144"/>
                  </a:cubicBezTo>
                  <a:cubicBezTo>
                    <a:pt x="1454294" y="59761"/>
                    <a:pt x="1464962" y="38996"/>
                    <a:pt x="1481726" y="27281"/>
                  </a:cubicBezTo>
                  <a:cubicBezTo>
                    <a:pt x="1498490" y="15565"/>
                    <a:pt x="1519636" y="11469"/>
                    <a:pt x="1540019" y="12231"/>
                  </a:cubicBezTo>
                  <a:cubicBezTo>
                    <a:pt x="1581262" y="13755"/>
                    <a:pt x="1621458" y="35091"/>
                    <a:pt x="1645842" y="68333"/>
                  </a:cubicBezTo>
                  <a:cubicBezTo>
                    <a:pt x="1670226" y="101575"/>
                    <a:pt x="1678608" y="146248"/>
                    <a:pt x="1667749" y="186158"/>
                  </a:cubicBezTo>
                  <a:lnTo>
                    <a:pt x="17543" y="27274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7" name="Google Shape;277;p8"/>
            <p:cNvSpPr/>
            <p:nvPr/>
          </p:nvSpPr>
          <p:spPr>
            <a:xfrm>
              <a:off x="8779093" y="4094228"/>
              <a:ext cx="1845212" cy="848995"/>
            </a:xfrm>
            <a:custGeom>
              <a:avLst/>
              <a:gdLst/>
              <a:ahLst/>
              <a:cxnLst/>
              <a:rect l="l" t="t" r="r" b="b"/>
              <a:pathLst>
                <a:path w="1270370" h="584506" extrusionOk="0">
                  <a:moveTo>
                    <a:pt x="377" y="435822"/>
                  </a:moveTo>
                  <a:cubicBezTo>
                    <a:pt x="-4195" y="374195"/>
                    <a:pt x="33238" y="311616"/>
                    <a:pt x="89722" y="286470"/>
                  </a:cubicBezTo>
                  <a:cubicBezTo>
                    <a:pt x="146205" y="261419"/>
                    <a:pt x="217738" y="275516"/>
                    <a:pt x="260409" y="320188"/>
                  </a:cubicBezTo>
                  <a:cubicBezTo>
                    <a:pt x="239645" y="292947"/>
                    <a:pt x="227167" y="258085"/>
                    <a:pt x="214880" y="226177"/>
                  </a:cubicBezTo>
                  <a:cubicBezTo>
                    <a:pt x="202593" y="194268"/>
                    <a:pt x="200116" y="156835"/>
                    <a:pt x="216118" y="126640"/>
                  </a:cubicBezTo>
                  <a:cubicBezTo>
                    <a:pt x="232882" y="95017"/>
                    <a:pt x="268791" y="75491"/>
                    <a:pt x="304606" y="75015"/>
                  </a:cubicBezTo>
                  <a:cubicBezTo>
                    <a:pt x="340420" y="74443"/>
                    <a:pt x="375376" y="91493"/>
                    <a:pt x="400046" y="117496"/>
                  </a:cubicBezTo>
                  <a:cubicBezTo>
                    <a:pt x="424716" y="143499"/>
                    <a:pt x="439670" y="177694"/>
                    <a:pt x="446052" y="212937"/>
                  </a:cubicBezTo>
                  <a:cubicBezTo>
                    <a:pt x="459482" y="182838"/>
                    <a:pt x="494439" y="157978"/>
                    <a:pt x="527205" y="161216"/>
                  </a:cubicBezTo>
                  <a:cubicBezTo>
                    <a:pt x="559971" y="164454"/>
                    <a:pt x="589213" y="190172"/>
                    <a:pt x="596547" y="222271"/>
                  </a:cubicBezTo>
                  <a:cubicBezTo>
                    <a:pt x="588070" y="180361"/>
                    <a:pt x="620264" y="130260"/>
                    <a:pt x="656268" y="107114"/>
                  </a:cubicBezTo>
                  <a:cubicBezTo>
                    <a:pt x="692273" y="83968"/>
                    <a:pt x="740088" y="82635"/>
                    <a:pt x="779141" y="100065"/>
                  </a:cubicBezTo>
                  <a:cubicBezTo>
                    <a:pt x="818193" y="117591"/>
                    <a:pt x="848102" y="152453"/>
                    <a:pt x="863342" y="192458"/>
                  </a:cubicBezTo>
                  <a:cubicBezTo>
                    <a:pt x="860675" y="193220"/>
                    <a:pt x="862676" y="183219"/>
                    <a:pt x="865342" y="182838"/>
                  </a:cubicBezTo>
                  <a:cubicBezTo>
                    <a:pt x="876868" y="160454"/>
                    <a:pt x="902871" y="146547"/>
                    <a:pt x="927922" y="149405"/>
                  </a:cubicBezTo>
                  <a:cubicBezTo>
                    <a:pt x="952972" y="152262"/>
                    <a:pt x="975166" y="171694"/>
                    <a:pt x="981357" y="196078"/>
                  </a:cubicBezTo>
                  <a:cubicBezTo>
                    <a:pt x="974022" y="170360"/>
                    <a:pt x="976499" y="137975"/>
                    <a:pt x="975451" y="111305"/>
                  </a:cubicBezTo>
                  <a:cubicBezTo>
                    <a:pt x="974499" y="84635"/>
                    <a:pt x="980404" y="56727"/>
                    <a:pt x="997263" y="35962"/>
                  </a:cubicBezTo>
                  <a:cubicBezTo>
                    <a:pt x="1022314" y="5101"/>
                    <a:pt x="1066606" y="-3947"/>
                    <a:pt x="1105944" y="1482"/>
                  </a:cubicBezTo>
                  <a:cubicBezTo>
                    <a:pt x="1151568" y="7863"/>
                    <a:pt x="1194526" y="31295"/>
                    <a:pt x="1224530" y="66347"/>
                  </a:cubicBezTo>
                  <a:cubicBezTo>
                    <a:pt x="1254534" y="101304"/>
                    <a:pt x="1271107" y="147405"/>
                    <a:pt x="1270345" y="193506"/>
                  </a:cubicBezTo>
                  <a:lnTo>
                    <a:pt x="1270345" y="584507"/>
                  </a:lnTo>
                  <a:lnTo>
                    <a:pt x="472" y="43572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278" name="Google Shape;278;p8"/>
            <p:cNvGrpSpPr/>
            <p:nvPr/>
          </p:nvGrpSpPr>
          <p:grpSpPr>
            <a:xfrm>
              <a:off x="9845372" y="3448446"/>
              <a:ext cx="439245" cy="1429001"/>
              <a:chOff x="9379838" y="3070098"/>
              <a:chExt cx="302323" cy="983551"/>
            </a:xfrm>
          </p:grpSpPr>
          <p:sp>
            <p:nvSpPr>
              <p:cNvPr id="279" name="Google Shape;279;p8"/>
              <p:cNvSpPr/>
              <p:nvPr/>
            </p:nvSpPr>
            <p:spPr>
              <a:xfrm>
                <a:off x="9508806" y="3671411"/>
                <a:ext cx="44386" cy="382238"/>
              </a:xfrm>
              <a:custGeom>
                <a:avLst/>
                <a:gdLst/>
                <a:ahLst/>
                <a:cxnLst/>
                <a:rect l="l" t="t" r="r" b="b"/>
                <a:pathLst>
                  <a:path w="44386" h="382238" extrusionOk="0">
                    <a:moveTo>
                      <a:pt x="22193" y="382238"/>
                    </a:moveTo>
                    <a:cubicBezTo>
                      <a:pt x="9906" y="382238"/>
                      <a:pt x="0" y="372332"/>
                      <a:pt x="0" y="360045"/>
                    </a:cubicBezTo>
                    <a:lnTo>
                      <a:pt x="0" y="22193"/>
                    </a:lnTo>
                    <a:cubicBezTo>
                      <a:pt x="0" y="9906"/>
                      <a:pt x="9906" y="0"/>
                      <a:pt x="22193" y="0"/>
                    </a:cubicBezTo>
                    <a:cubicBezTo>
                      <a:pt x="34480" y="0"/>
                      <a:pt x="44387" y="9906"/>
                      <a:pt x="44387" y="22193"/>
                    </a:cubicBezTo>
                    <a:lnTo>
                      <a:pt x="44387" y="360045"/>
                    </a:lnTo>
                    <a:cubicBezTo>
                      <a:pt x="44387" y="372332"/>
                      <a:pt x="34480" y="382238"/>
                      <a:pt x="22193" y="382238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0" name="Google Shape;280;p8"/>
              <p:cNvSpPr/>
              <p:nvPr/>
            </p:nvSpPr>
            <p:spPr>
              <a:xfrm>
                <a:off x="9379838" y="3070098"/>
                <a:ext cx="302323" cy="705707"/>
              </a:xfrm>
              <a:custGeom>
                <a:avLst/>
                <a:gdLst/>
                <a:ahLst/>
                <a:cxnLst/>
                <a:rect l="l" t="t" r="r" b="b"/>
                <a:pathLst>
                  <a:path w="302323" h="705707" extrusionOk="0">
                    <a:moveTo>
                      <a:pt x="302323" y="573405"/>
                    </a:moveTo>
                    <a:cubicBezTo>
                      <a:pt x="302323" y="646462"/>
                      <a:pt x="234601" y="705707"/>
                      <a:pt x="151162" y="705707"/>
                    </a:cubicBezTo>
                    <a:cubicBezTo>
                      <a:pt x="67723" y="705707"/>
                      <a:pt x="0" y="646462"/>
                      <a:pt x="0" y="573405"/>
                    </a:cubicBezTo>
                    <a:cubicBezTo>
                      <a:pt x="0" y="500348"/>
                      <a:pt x="67723" y="0"/>
                      <a:pt x="151162" y="0"/>
                    </a:cubicBezTo>
                    <a:cubicBezTo>
                      <a:pt x="234601" y="0"/>
                      <a:pt x="302323" y="500348"/>
                      <a:pt x="302323" y="57340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81" name="Google Shape;281;p8"/>
            <p:cNvGrpSpPr/>
            <p:nvPr/>
          </p:nvGrpSpPr>
          <p:grpSpPr>
            <a:xfrm>
              <a:off x="9589076" y="3739062"/>
              <a:ext cx="363131" cy="1138383"/>
              <a:chOff x="9203435" y="3270123"/>
              <a:chExt cx="249935" cy="783525"/>
            </a:xfrm>
          </p:grpSpPr>
          <p:sp>
            <p:nvSpPr>
              <p:cNvPr id="282" name="Google Shape;282;p8"/>
              <p:cNvSpPr/>
              <p:nvPr/>
            </p:nvSpPr>
            <p:spPr>
              <a:xfrm>
                <a:off x="9310020" y="3767232"/>
                <a:ext cx="36766" cy="286416"/>
              </a:xfrm>
              <a:custGeom>
                <a:avLst/>
                <a:gdLst/>
                <a:ahLst/>
                <a:cxnLst/>
                <a:rect l="l" t="t" r="r" b="b"/>
                <a:pathLst>
                  <a:path w="36766" h="286416" extrusionOk="0">
                    <a:moveTo>
                      <a:pt x="18383" y="286417"/>
                    </a:moveTo>
                    <a:cubicBezTo>
                      <a:pt x="8191" y="286417"/>
                      <a:pt x="0" y="278225"/>
                      <a:pt x="0" y="268033"/>
                    </a:cubicBezTo>
                    <a:lnTo>
                      <a:pt x="0" y="18383"/>
                    </a:lnTo>
                    <a:cubicBezTo>
                      <a:pt x="0" y="8191"/>
                      <a:pt x="8191" y="0"/>
                      <a:pt x="18383" y="0"/>
                    </a:cubicBezTo>
                    <a:cubicBezTo>
                      <a:pt x="28575" y="0"/>
                      <a:pt x="36766" y="8191"/>
                      <a:pt x="36766" y="18383"/>
                    </a:cubicBezTo>
                    <a:lnTo>
                      <a:pt x="36766" y="268033"/>
                    </a:lnTo>
                    <a:cubicBezTo>
                      <a:pt x="36766" y="278225"/>
                      <a:pt x="28575" y="286417"/>
                      <a:pt x="18383" y="286417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3" name="Google Shape;283;p8"/>
              <p:cNvSpPr/>
              <p:nvPr/>
            </p:nvSpPr>
            <p:spPr>
              <a:xfrm>
                <a:off x="9203435" y="3270123"/>
                <a:ext cx="249935" cy="583596"/>
              </a:xfrm>
              <a:custGeom>
                <a:avLst/>
                <a:gdLst/>
                <a:ahLst/>
                <a:cxnLst/>
                <a:rect l="l" t="t" r="r" b="b"/>
                <a:pathLst>
                  <a:path w="249935" h="583596" extrusionOk="0">
                    <a:moveTo>
                      <a:pt x="249936" y="474155"/>
                    </a:moveTo>
                    <a:cubicBezTo>
                      <a:pt x="249936" y="534543"/>
                      <a:pt x="193929" y="583597"/>
                      <a:pt x="124968" y="583597"/>
                    </a:cubicBezTo>
                    <a:cubicBezTo>
                      <a:pt x="56007" y="583597"/>
                      <a:pt x="0" y="534638"/>
                      <a:pt x="0" y="474155"/>
                    </a:cubicBezTo>
                    <a:cubicBezTo>
                      <a:pt x="0" y="413671"/>
                      <a:pt x="56007" y="0"/>
                      <a:pt x="124968" y="0"/>
                    </a:cubicBezTo>
                    <a:cubicBezTo>
                      <a:pt x="193929" y="0"/>
                      <a:pt x="249936" y="413671"/>
                      <a:pt x="249936" y="474155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84" name="Google Shape;284;p8"/>
            <p:cNvSpPr/>
            <p:nvPr/>
          </p:nvSpPr>
          <p:spPr>
            <a:xfrm>
              <a:off x="-208708" y="4637502"/>
              <a:ext cx="10741127" cy="2210268"/>
            </a:xfrm>
            <a:custGeom>
              <a:avLst/>
              <a:gdLst/>
              <a:ahLst/>
              <a:cxnLst/>
              <a:rect l="l" t="t" r="r" b="b"/>
              <a:pathLst>
                <a:path w="7394924" h="1521699" extrusionOk="0">
                  <a:moveTo>
                    <a:pt x="0" y="350124"/>
                  </a:moveTo>
                  <a:lnTo>
                    <a:pt x="3808000" y="78090"/>
                  </a:lnTo>
                  <a:cubicBezTo>
                    <a:pt x="3808000" y="78090"/>
                    <a:pt x="4760024" y="171626"/>
                    <a:pt x="5388960" y="78090"/>
                  </a:cubicBezTo>
                  <a:cubicBezTo>
                    <a:pt x="6017990" y="-15445"/>
                    <a:pt x="7114413" y="-66404"/>
                    <a:pt x="7394924" y="171626"/>
                  </a:cubicBezTo>
                  <a:lnTo>
                    <a:pt x="7394924" y="1521699"/>
                  </a:lnTo>
                  <a:lnTo>
                    <a:pt x="0" y="1521699"/>
                  </a:lnTo>
                  <a:lnTo>
                    <a:pt x="0" y="35012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85" name="Google Shape;285;p8"/>
          <p:cNvGrpSpPr/>
          <p:nvPr/>
        </p:nvGrpSpPr>
        <p:grpSpPr>
          <a:xfrm>
            <a:off x="-1545281" y="215730"/>
            <a:ext cx="12550590" cy="502038"/>
            <a:chOff x="-1545281" y="63330"/>
            <a:chExt cx="12550590" cy="502038"/>
          </a:xfrm>
        </p:grpSpPr>
        <p:sp>
          <p:nvSpPr>
            <p:cNvPr id="286" name="Google Shape;286;p8"/>
            <p:cNvSpPr/>
            <p:nvPr/>
          </p:nvSpPr>
          <p:spPr>
            <a:xfrm>
              <a:off x="8376219" y="63330"/>
              <a:ext cx="2629090" cy="439775"/>
            </a:xfrm>
            <a:custGeom>
              <a:avLst/>
              <a:gdLst/>
              <a:ahLst/>
              <a:cxnLst/>
              <a:rect l="l" t="t" r="r" b="b"/>
              <a:pathLst>
                <a:path w="2629090" h="439775" extrusionOk="0">
                  <a:moveTo>
                    <a:pt x="2628995" y="439776"/>
                  </a:moveTo>
                  <a:lnTo>
                    <a:pt x="0" y="439776"/>
                  </a:lnTo>
                  <a:cubicBezTo>
                    <a:pt x="75152" y="439776"/>
                    <a:pt x="143733" y="390436"/>
                    <a:pt x="218218" y="399961"/>
                  </a:cubicBezTo>
                  <a:cubicBezTo>
                    <a:pt x="292703" y="409486"/>
                    <a:pt x="369570" y="423393"/>
                    <a:pt x="441865" y="402914"/>
                  </a:cubicBezTo>
                  <a:cubicBezTo>
                    <a:pt x="487204" y="390055"/>
                    <a:pt x="527876" y="364338"/>
                    <a:pt x="571881" y="347479"/>
                  </a:cubicBezTo>
                  <a:cubicBezTo>
                    <a:pt x="615887" y="330619"/>
                    <a:pt x="667988" y="323761"/>
                    <a:pt x="708565" y="347860"/>
                  </a:cubicBezTo>
                  <a:cubicBezTo>
                    <a:pt x="689515" y="314713"/>
                    <a:pt x="702374" y="265087"/>
                    <a:pt x="719900" y="231178"/>
                  </a:cubicBezTo>
                  <a:cubicBezTo>
                    <a:pt x="737521" y="197269"/>
                    <a:pt x="775240" y="174219"/>
                    <a:pt x="813340" y="176410"/>
                  </a:cubicBezTo>
                  <a:cubicBezTo>
                    <a:pt x="851440" y="178600"/>
                    <a:pt x="887254" y="207366"/>
                    <a:pt x="895350" y="244609"/>
                  </a:cubicBezTo>
                  <a:cubicBezTo>
                    <a:pt x="885730" y="197174"/>
                    <a:pt x="875348" y="132595"/>
                    <a:pt x="891826" y="87160"/>
                  </a:cubicBezTo>
                  <a:cubicBezTo>
                    <a:pt x="910400" y="36011"/>
                    <a:pt x="963263" y="-565"/>
                    <a:pt x="1017651" y="7"/>
                  </a:cubicBezTo>
                  <a:cubicBezTo>
                    <a:pt x="1072039" y="578"/>
                    <a:pt x="1124141" y="38202"/>
                    <a:pt x="1141667" y="89732"/>
                  </a:cubicBezTo>
                  <a:cubicBezTo>
                    <a:pt x="1180624" y="68301"/>
                    <a:pt x="1235012" y="67825"/>
                    <a:pt x="1275588" y="85922"/>
                  </a:cubicBezTo>
                  <a:cubicBezTo>
                    <a:pt x="1316260" y="104020"/>
                    <a:pt x="1347502" y="141834"/>
                    <a:pt x="1357789" y="185077"/>
                  </a:cubicBezTo>
                  <a:cubicBezTo>
                    <a:pt x="1402842" y="166027"/>
                    <a:pt x="1454944" y="166885"/>
                    <a:pt x="1498759" y="188697"/>
                  </a:cubicBezTo>
                  <a:cubicBezTo>
                    <a:pt x="1542479" y="210509"/>
                    <a:pt x="1575911" y="252038"/>
                    <a:pt x="1587913" y="299473"/>
                  </a:cubicBezTo>
                  <a:cubicBezTo>
                    <a:pt x="1636109" y="265183"/>
                    <a:pt x="1706689" y="242323"/>
                    <a:pt x="1765364" y="249657"/>
                  </a:cubicBezTo>
                  <a:cubicBezTo>
                    <a:pt x="1824038" y="256991"/>
                    <a:pt x="1879568" y="286995"/>
                    <a:pt x="1917859" y="332048"/>
                  </a:cubicBezTo>
                  <a:cubicBezTo>
                    <a:pt x="1969294" y="302330"/>
                    <a:pt x="2046732" y="321952"/>
                    <a:pt x="2103597" y="339192"/>
                  </a:cubicBezTo>
                  <a:cubicBezTo>
                    <a:pt x="2160461" y="356432"/>
                    <a:pt x="2214563" y="383578"/>
                    <a:pt x="2273237" y="393294"/>
                  </a:cubicBezTo>
                  <a:cubicBezTo>
                    <a:pt x="2331815" y="403009"/>
                    <a:pt x="2391728" y="395008"/>
                    <a:pt x="2451164" y="394627"/>
                  </a:cubicBezTo>
                  <a:cubicBezTo>
                    <a:pt x="2510600" y="394342"/>
                    <a:pt x="2583371" y="401866"/>
                    <a:pt x="2629091" y="43977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7" name="Google Shape;287;p8"/>
            <p:cNvSpPr/>
            <p:nvPr/>
          </p:nvSpPr>
          <p:spPr>
            <a:xfrm flipH="1">
              <a:off x="-1545281" y="125593"/>
              <a:ext cx="2629090" cy="439775"/>
            </a:xfrm>
            <a:custGeom>
              <a:avLst/>
              <a:gdLst/>
              <a:ahLst/>
              <a:cxnLst/>
              <a:rect l="l" t="t" r="r" b="b"/>
              <a:pathLst>
                <a:path w="2629090" h="439775" extrusionOk="0">
                  <a:moveTo>
                    <a:pt x="2628995" y="439776"/>
                  </a:moveTo>
                  <a:lnTo>
                    <a:pt x="0" y="439776"/>
                  </a:lnTo>
                  <a:cubicBezTo>
                    <a:pt x="75152" y="439776"/>
                    <a:pt x="143733" y="390436"/>
                    <a:pt x="218218" y="399961"/>
                  </a:cubicBezTo>
                  <a:cubicBezTo>
                    <a:pt x="292703" y="409486"/>
                    <a:pt x="369570" y="423393"/>
                    <a:pt x="441865" y="402914"/>
                  </a:cubicBezTo>
                  <a:cubicBezTo>
                    <a:pt x="487204" y="390055"/>
                    <a:pt x="527876" y="364338"/>
                    <a:pt x="571881" y="347479"/>
                  </a:cubicBezTo>
                  <a:cubicBezTo>
                    <a:pt x="615887" y="330619"/>
                    <a:pt x="667988" y="323761"/>
                    <a:pt x="708565" y="347860"/>
                  </a:cubicBezTo>
                  <a:cubicBezTo>
                    <a:pt x="689515" y="314713"/>
                    <a:pt x="702374" y="265087"/>
                    <a:pt x="719900" y="231178"/>
                  </a:cubicBezTo>
                  <a:cubicBezTo>
                    <a:pt x="737521" y="197269"/>
                    <a:pt x="775240" y="174219"/>
                    <a:pt x="813340" y="176410"/>
                  </a:cubicBezTo>
                  <a:cubicBezTo>
                    <a:pt x="851440" y="178600"/>
                    <a:pt x="887254" y="207366"/>
                    <a:pt x="895350" y="244609"/>
                  </a:cubicBezTo>
                  <a:cubicBezTo>
                    <a:pt x="885730" y="197174"/>
                    <a:pt x="875348" y="132595"/>
                    <a:pt x="891826" y="87160"/>
                  </a:cubicBezTo>
                  <a:cubicBezTo>
                    <a:pt x="910400" y="36011"/>
                    <a:pt x="963263" y="-565"/>
                    <a:pt x="1017651" y="7"/>
                  </a:cubicBezTo>
                  <a:cubicBezTo>
                    <a:pt x="1072039" y="578"/>
                    <a:pt x="1124141" y="38202"/>
                    <a:pt x="1141667" y="89732"/>
                  </a:cubicBezTo>
                  <a:cubicBezTo>
                    <a:pt x="1180624" y="68301"/>
                    <a:pt x="1235012" y="67825"/>
                    <a:pt x="1275588" y="85922"/>
                  </a:cubicBezTo>
                  <a:cubicBezTo>
                    <a:pt x="1316260" y="104020"/>
                    <a:pt x="1347502" y="141834"/>
                    <a:pt x="1357789" y="185077"/>
                  </a:cubicBezTo>
                  <a:cubicBezTo>
                    <a:pt x="1402842" y="166027"/>
                    <a:pt x="1454944" y="166885"/>
                    <a:pt x="1498759" y="188697"/>
                  </a:cubicBezTo>
                  <a:cubicBezTo>
                    <a:pt x="1542479" y="210509"/>
                    <a:pt x="1575911" y="252038"/>
                    <a:pt x="1587913" y="299473"/>
                  </a:cubicBezTo>
                  <a:cubicBezTo>
                    <a:pt x="1636109" y="265183"/>
                    <a:pt x="1706689" y="242323"/>
                    <a:pt x="1765364" y="249657"/>
                  </a:cubicBezTo>
                  <a:cubicBezTo>
                    <a:pt x="1824038" y="256991"/>
                    <a:pt x="1879568" y="286995"/>
                    <a:pt x="1917859" y="332048"/>
                  </a:cubicBezTo>
                  <a:cubicBezTo>
                    <a:pt x="1969294" y="302330"/>
                    <a:pt x="2046732" y="321952"/>
                    <a:pt x="2103597" y="339192"/>
                  </a:cubicBezTo>
                  <a:cubicBezTo>
                    <a:pt x="2160461" y="356432"/>
                    <a:pt x="2214563" y="383578"/>
                    <a:pt x="2273237" y="393294"/>
                  </a:cubicBezTo>
                  <a:cubicBezTo>
                    <a:pt x="2331815" y="403009"/>
                    <a:pt x="2391728" y="395008"/>
                    <a:pt x="2451164" y="394627"/>
                  </a:cubicBezTo>
                  <a:cubicBezTo>
                    <a:pt x="2510600" y="394342"/>
                    <a:pt x="2583371" y="401866"/>
                    <a:pt x="2629091" y="43977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88" name="Google Shape;288;p8"/>
          <p:cNvSpPr txBox="1">
            <a:spLocks noGrp="1"/>
          </p:cNvSpPr>
          <p:nvPr>
            <p:ph type="title"/>
          </p:nvPr>
        </p:nvSpPr>
        <p:spPr>
          <a:xfrm>
            <a:off x="1388100" y="1307100"/>
            <a:ext cx="6367800" cy="252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0" name="Google Shape;290;p9"/>
          <p:cNvGrpSpPr/>
          <p:nvPr/>
        </p:nvGrpSpPr>
        <p:grpSpPr>
          <a:xfrm>
            <a:off x="-1300033" y="2391461"/>
            <a:ext cx="11896467" cy="4322311"/>
            <a:chOff x="-1300033" y="2315261"/>
            <a:chExt cx="11896467" cy="4322311"/>
          </a:xfrm>
        </p:grpSpPr>
        <p:sp>
          <p:nvSpPr>
            <p:cNvPr id="291" name="Google Shape;291;p9"/>
            <p:cNvSpPr/>
            <p:nvPr/>
          </p:nvSpPr>
          <p:spPr>
            <a:xfrm>
              <a:off x="3068606" y="2536300"/>
              <a:ext cx="7527828" cy="2741665"/>
            </a:xfrm>
            <a:custGeom>
              <a:avLst/>
              <a:gdLst/>
              <a:ahLst/>
              <a:cxnLst/>
              <a:rect l="l" t="t" r="r" b="b"/>
              <a:pathLst>
                <a:path w="6751415" h="2458892" extrusionOk="0">
                  <a:moveTo>
                    <a:pt x="6751225" y="2458797"/>
                  </a:moveTo>
                  <a:cubicBezTo>
                    <a:pt x="6643497" y="2157045"/>
                    <a:pt x="6550914" y="1848816"/>
                    <a:pt x="6437377" y="1549255"/>
                  </a:cubicBezTo>
                  <a:cubicBezTo>
                    <a:pt x="6216015" y="965372"/>
                    <a:pt x="5789200" y="-4177"/>
                    <a:pt x="5149596" y="14"/>
                  </a:cubicBezTo>
                  <a:cubicBezTo>
                    <a:pt x="4467797" y="4490"/>
                    <a:pt x="4213098" y="669145"/>
                    <a:pt x="3625311" y="1021094"/>
                  </a:cubicBezTo>
                  <a:cubicBezTo>
                    <a:pt x="3163729" y="1297509"/>
                    <a:pt x="2625852" y="827165"/>
                    <a:pt x="2206181" y="704959"/>
                  </a:cubicBezTo>
                  <a:cubicBezTo>
                    <a:pt x="1715072" y="561893"/>
                    <a:pt x="1367885" y="749536"/>
                    <a:pt x="942499" y="1153015"/>
                  </a:cubicBezTo>
                  <a:cubicBezTo>
                    <a:pt x="571405" y="1504868"/>
                    <a:pt x="331470" y="1950924"/>
                    <a:pt x="0" y="2458892"/>
                  </a:cubicBezTo>
                  <a:lnTo>
                    <a:pt x="6751416" y="2458892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2" name="Google Shape;292;p9"/>
            <p:cNvSpPr/>
            <p:nvPr/>
          </p:nvSpPr>
          <p:spPr>
            <a:xfrm>
              <a:off x="-962717" y="2843493"/>
              <a:ext cx="7920108" cy="2206250"/>
            </a:xfrm>
            <a:custGeom>
              <a:avLst/>
              <a:gdLst/>
              <a:ahLst/>
              <a:cxnLst/>
              <a:rect l="l" t="t" r="r" b="b"/>
              <a:pathLst>
                <a:path w="7103236" h="1978700" extrusionOk="0">
                  <a:moveTo>
                    <a:pt x="6663563" y="1738575"/>
                  </a:moveTo>
                  <a:cubicBezTo>
                    <a:pt x="6481254" y="1592176"/>
                    <a:pt x="6306471" y="1422345"/>
                    <a:pt x="6083205" y="1353003"/>
                  </a:cubicBezTo>
                  <a:cubicBezTo>
                    <a:pt x="5688679" y="1230416"/>
                    <a:pt x="5254624" y="1453301"/>
                    <a:pt x="4853146" y="1356051"/>
                  </a:cubicBezTo>
                  <a:cubicBezTo>
                    <a:pt x="4445381" y="1257277"/>
                    <a:pt x="4155058" y="848369"/>
                    <a:pt x="3739102" y="793314"/>
                  </a:cubicBezTo>
                  <a:cubicBezTo>
                    <a:pt x="3458972" y="756262"/>
                    <a:pt x="3181889" y="890088"/>
                    <a:pt x="2899282" y="883230"/>
                  </a:cubicBezTo>
                  <a:cubicBezTo>
                    <a:pt x="2610865" y="876277"/>
                    <a:pt x="2398172" y="699302"/>
                    <a:pt x="2199004" y="503373"/>
                  </a:cubicBezTo>
                  <a:cubicBezTo>
                    <a:pt x="1941448" y="250008"/>
                    <a:pt x="1575498" y="-103274"/>
                    <a:pt x="1181068" y="28552"/>
                  </a:cubicBezTo>
                  <a:cubicBezTo>
                    <a:pt x="793591" y="157997"/>
                    <a:pt x="450500" y="457939"/>
                    <a:pt x="245427" y="807411"/>
                  </a:cubicBezTo>
                  <a:cubicBezTo>
                    <a:pt x="40258" y="1157074"/>
                    <a:pt x="-39371" y="1577793"/>
                    <a:pt x="18256" y="1978700"/>
                  </a:cubicBezTo>
                  <a:lnTo>
                    <a:pt x="7103236" y="1978700"/>
                  </a:lnTo>
                  <a:cubicBezTo>
                    <a:pt x="6943597" y="1941267"/>
                    <a:pt x="6794055" y="1843350"/>
                    <a:pt x="6663658" y="173867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3" name="Google Shape;293;p9"/>
            <p:cNvSpPr/>
            <p:nvPr/>
          </p:nvSpPr>
          <p:spPr>
            <a:xfrm>
              <a:off x="260099" y="2315261"/>
              <a:ext cx="317549" cy="1262124"/>
            </a:xfrm>
            <a:custGeom>
              <a:avLst/>
              <a:gdLst/>
              <a:ahLst/>
              <a:cxnLst/>
              <a:rect l="l" t="t" r="r" b="b"/>
              <a:pathLst>
                <a:path w="284797" h="1131950" extrusionOk="0">
                  <a:moveTo>
                    <a:pt x="0" y="740474"/>
                  </a:moveTo>
                  <a:lnTo>
                    <a:pt x="142399" y="0"/>
                  </a:lnTo>
                  <a:lnTo>
                    <a:pt x="284798" y="740474"/>
                  </a:lnTo>
                  <a:lnTo>
                    <a:pt x="154972" y="702373"/>
                  </a:lnTo>
                  <a:lnTo>
                    <a:pt x="154972" y="1131951"/>
                  </a:lnTo>
                  <a:lnTo>
                    <a:pt x="129826" y="1131951"/>
                  </a:lnTo>
                  <a:lnTo>
                    <a:pt x="129826" y="702373"/>
                  </a:lnTo>
                  <a:lnTo>
                    <a:pt x="0" y="740474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4" name="Google Shape;294;p9"/>
            <p:cNvSpPr/>
            <p:nvPr/>
          </p:nvSpPr>
          <p:spPr>
            <a:xfrm>
              <a:off x="727295" y="2684153"/>
              <a:ext cx="317443" cy="837309"/>
            </a:xfrm>
            <a:custGeom>
              <a:avLst/>
              <a:gdLst/>
              <a:ahLst/>
              <a:cxnLst/>
              <a:rect l="l" t="t" r="r" b="b"/>
              <a:pathLst>
                <a:path w="284702" h="750950" extrusionOk="0">
                  <a:moveTo>
                    <a:pt x="142304" y="0"/>
                  </a:moveTo>
                  <a:lnTo>
                    <a:pt x="284702" y="550069"/>
                  </a:lnTo>
                  <a:lnTo>
                    <a:pt x="154876" y="511969"/>
                  </a:lnTo>
                  <a:lnTo>
                    <a:pt x="154876" y="750951"/>
                  </a:lnTo>
                  <a:lnTo>
                    <a:pt x="129730" y="750951"/>
                  </a:lnTo>
                  <a:lnTo>
                    <a:pt x="129730" y="511969"/>
                  </a:lnTo>
                  <a:lnTo>
                    <a:pt x="0" y="550069"/>
                  </a:lnTo>
                  <a:lnTo>
                    <a:pt x="14230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5" name="Google Shape;295;p9"/>
            <p:cNvSpPr/>
            <p:nvPr/>
          </p:nvSpPr>
          <p:spPr>
            <a:xfrm>
              <a:off x="1063877" y="2885234"/>
              <a:ext cx="266783" cy="703387"/>
            </a:xfrm>
            <a:custGeom>
              <a:avLst/>
              <a:gdLst/>
              <a:ahLst/>
              <a:cxnLst/>
              <a:rect l="l" t="t" r="r" b="b"/>
              <a:pathLst>
                <a:path w="239267" h="630840" extrusionOk="0">
                  <a:moveTo>
                    <a:pt x="119634" y="0"/>
                  </a:moveTo>
                  <a:lnTo>
                    <a:pt x="239268" y="462058"/>
                  </a:lnTo>
                  <a:lnTo>
                    <a:pt x="130207" y="430054"/>
                  </a:lnTo>
                  <a:lnTo>
                    <a:pt x="130207" y="630841"/>
                  </a:lnTo>
                  <a:lnTo>
                    <a:pt x="109061" y="630841"/>
                  </a:lnTo>
                  <a:lnTo>
                    <a:pt x="109061" y="430054"/>
                  </a:lnTo>
                  <a:lnTo>
                    <a:pt x="0" y="462058"/>
                  </a:lnTo>
                  <a:lnTo>
                    <a:pt x="11963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6" name="Google Shape;296;p9"/>
            <p:cNvSpPr/>
            <p:nvPr/>
          </p:nvSpPr>
          <p:spPr>
            <a:xfrm>
              <a:off x="4977585" y="4095751"/>
              <a:ext cx="166315" cy="438408"/>
            </a:xfrm>
            <a:custGeom>
              <a:avLst/>
              <a:gdLst/>
              <a:ahLst/>
              <a:cxnLst/>
              <a:rect l="l" t="t" r="r" b="b"/>
              <a:pathLst>
                <a:path w="149161" h="393191" extrusionOk="0">
                  <a:moveTo>
                    <a:pt x="74581" y="0"/>
                  </a:moveTo>
                  <a:lnTo>
                    <a:pt x="149162" y="287941"/>
                  </a:lnTo>
                  <a:lnTo>
                    <a:pt x="81153" y="268034"/>
                  </a:lnTo>
                  <a:lnTo>
                    <a:pt x="81153" y="393192"/>
                  </a:lnTo>
                  <a:lnTo>
                    <a:pt x="68009" y="393192"/>
                  </a:lnTo>
                  <a:lnTo>
                    <a:pt x="68009" y="268034"/>
                  </a:lnTo>
                  <a:lnTo>
                    <a:pt x="0" y="287941"/>
                  </a:lnTo>
                  <a:lnTo>
                    <a:pt x="7458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7" name="Google Shape;297;p9"/>
            <p:cNvSpPr/>
            <p:nvPr/>
          </p:nvSpPr>
          <p:spPr>
            <a:xfrm>
              <a:off x="5276760" y="4081087"/>
              <a:ext cx="166207" cy="438408"/>
            </a:xfrm>
            <a:custGeom>
              <a:avLst/>
              <a:gdLst/>
              <a:ahLst/>
              <a:cxnLst/>
              <a:rect l="l" t="t" r="r" b="b"/>
              <a:pathLst>
                <a:path w="149065" h="393191" extrusionOk="0">
                  <a:moveTo>
                    <a:pt x="74486" y="0"/>
                  </a:moveTo>
                  <a:lnTo>
                    <a:pt x="149066" y="288036"/>
                  </a:lnTo>
                  <a:lnTo>
                    <a:pt x="81153" y="268129"/>
                  </a:lnTo>
                  <a:lnTo>
                    <a:pt x="81153" y="393192"/>
                  </a:lnTo>
                  <a:lnTo>
                    <a:pt x="67913" y="393192"/>
                  </a:lnTo>
                  <a:lnTo>
                    <a:pt x="67913" y="268129"/>
                  </a:lnTo>
                  <a:lnTo>
                    <a:pt x="0" y="288036"/>
                  </a:lnTo>
                  <a:lnTo>
                    <a:pt x="7448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8" name="Google Shape;298;p9"/>
            <p:cNvSpPr/>
            <p:nvPr/>
          </p:nvSpPr>
          <p:spPr>
            <a:xfrm>
              <a:off x="4178473" y="4060677"/>
              <a:ext cx="166315" cy="438408"/>
            </a:xfrm>
            <a:custGeom>
              <a:avLst/>
              <a:gdLst/>
              <a:ahLst/>
              <a:cxnLst/>
              <a:rect l="l" t="t" r="r" b="b"/>
              <a:pathLst>
                <a:path w="149161" h="393191" extrusionOk="0">
                  <a:moveTo>
                    <a:pt x="74581" y="0"/>
                  </a:moveTo>
                  <a:lnTo>
                    <a:pt x="149162" y="288036"/>
                  </a:lnTo>
                  <a:lnTo>
                    <a:pt x="81153" y="268034"/>
                  </a:lnTo>
                  <a:lnTo>
                    <a:pt x="81153" y="393192"/>
                  </a:lnTo>
                  <a:lnTo>
                    <a:pt x="68009" y="393192"/>
                  </a:lnTo>
                  <a:lnTo>
                    <a:pt x="68009" y="268034"/>
                  </a:lnTo>
                  <a:lnTo>
                    <a:pt x="0" y="288036"/>
                  </a:lnTo>
                  <a:lnTo>
                    <a:pt x="7458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9" name="Google Shape;299;p9"/>
            <p:cNvSpPr/>
            <p:nvPr/>
          </p:nvSpPr>
          <p:spPr>
            <a:xfrm>
              <a:off x="6210099" y="4400240"/>
              <a:ext cx="166207" cy="438408"/>
            </a:xfrm>
            <a:custGeom>
              <a:avLst/>
              <a:gdLst/>
              <a:ahLst/>
              <a:cxnLst/>
              <a:rect l="l" t="t" r="r" b="b"/>
              <a:pathLst>
                <a:path w="149065" h="393191" extrusionOk="0">
                  <a:moveTo>
                    <a:pt x="74580" y="0"/>
                  </a:moveTo>
                  <a:lnTo>
                    <a:pt x="149066" y="287941"/>
                  </a:lnTo>
                  <a:lnTo>
                    <a:pt x="81153" y="268033"/>
                  </a:lnTo>
                  <a:lnTo>
                    <a:pt x="81153" y="393192"/>
                  </a:lnTo>
                  <a:lnTo>
                    <a:pt x="68008" y="393192"/>
                  </a:lnTo>
                  <a:lnTo>
                    <a:pt x="68008" y="268033"/>
                  </a:lnTo>
                  <a:lnTo>
                    <a:pt x="0" y="287941"/>
                  </a:lnTo>
                  <a:lnTo>
                    <a:pt x="7458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0" name="Google Shape;300;p9"/>
            <p:cNvSpPr/>
            <p:nvPr/>
          </p:nvSpPr>
          <p:spPr>
            <a:xfrm>
              <a:off x="2085531" y="3397818"/>
              <a:ext cx="159836" cy="586244"/>
            </a:xfrm>
            <a:custGeom>
              <a:avLst/>
              <a:gdLst/>
              <a:ahLst/>
              <a:cxnLst/>
              <a:rect l="l" t="t" r="r" b="b"/>
              <a:pathLst>
                <a:path w="143351" h="525779" extrusionOk="0">
                  <a:moveTo>
                    <a:pt x="71628" y="0"/>
                  </a:moveTo>
                  <a:lnTo>
                    <a:pt x="143351" y="296228"/>
                  </a:lnTo>
                  <a:lnTo>
                    <a:pt x="109919" y="286321"/>
                  </a:lnTo>
                  <a:lnTo>
                    <a:pt x="143351" y="424624"/>
                  </a:lnTo>
                  <a:lnTo>
                    <a:pt x="78010" y="405384"/>
                  </a:lnTo>
                  <a:lnTo>
                    <a:pt x="78010" y="525780"/>
                  </a:lnTo>
                  <a:lnTo>
                    <a:pt x="65342" y="525780"/>
                  </a:lnTo>
                  <a:lnTo>
                    <a:pt x="65342" y="405384"/>
                  </a:lnTo>
                  <a:lnTo>
                    <a:pt x="0" y="424624"/>
                  </a:lnTo>
                  <a:lnTo>
                    <a:pt x="33433" y="286321"/>
                  </a:lnTo>
                  <a:lnTo>
                    <a:pt x="0" y="296228"/>
                  </a:lnTo>
                  <a:lnTo>
                    <a:pt x="7162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1" name="Google Shape;301;p9"/>
            <p:cNvSpPr/>
            <p:nvPr/>
          </p:nvSpPr>
          <p:spPr>
            <a:xfrm>
              <a:off x="2325934" y="3426196"/>
              <a:ext cx="163235" cy="598457"/>
            </a:xfrm>
            <a:custGeom>
              <a:avLst/>
              <a:gdLst/>
              <a:ahLst/>
              <a:cxnLst/>
              <a:rect l="l" t="t" r="r" b="b"/>
              <a:pathLst>
                <a:path w="146399" h="536733" extrusionOk="0">
                  <a:moveTo>
                    <a:pt x="73247" y="0"/>
                  </a:moveTo>
                  <a:lnTo>
                    <a:pt x="146399" y="302419"/>
                  </a:lnTo>
                  <a:lnTo>
                    <a:pt x="112204" y="292322"/>
                  </a:lnTo>
                  <a:lnTo>
                    <a:pt x="146399" y="433483"/>
                  </a:lnTo>
                  <a:lnTo>
                    <a:pt x="79724" y="413861"/>
                  </a:lnTo>
                  <a:lnTo>
                    <a:pt x="79724" y="536734"/>
                  </a:lnTo>
                  <a:lnTo>
                    <a:pt x="66770" y="536734"/>
                  </a:lnTo>
                  <a:lnTo>
                    <a:pt x="66770" y="413861"/>
                  </a:lnTo>
                  <a:lnTo>
                    <a:pt x="0" y="433483"/>
                  </a:lnTo>
                  <a:lnTo>
                    <a:pt x="34195" y="292322"/>
                  </a:lnTo>
                  <a:lnTo>
                    <a:pt x="0" y="302419"/>
                  </a:lnTo>
                  <a:lnTo>
                    <a:pt x="7324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2" name="Google Shape;302;p9"/>
            <p:cNvSpPr/>
            <p:nvPr/>
          </p:nvSpPr>
          <p:spPr>
            <a:xfrm>
              <a:off x="4761627" y="3966410"/>
              <a:ext cx="163235" cy="598457"/>
            </a:xfrm>
            <a:custGeom>
              <a:avLst/>
              <a:gdLst/>
              <a:ahLst/>
              <a:cxnLst/>
              <a:rect l="l" t="t" r="r" b="b"/>
              <a:pathLst>
                <a:path w="146399" h="536733" extrusionOk="0">
                  <a:moveTo>
                    <a:pt x="73247" y="0"/>
                  </a:moveTo>
                  <a:lnTo>
                    <a:pt x="146399" y="302323"/>
                  </a:lnTo>
                  <a:lnTo>
                    <a:pt x="112300" y="292322"/>
                  </a:lnTo>
                  <a:lnTo>
                    <a:pt x="146399" y="433483"/>
                  </a:lnTo>
                  <a:lnTo>
                    <a:pt x="79724" y="413861"/>
                  </a:lnTo>
                  <a:lnTo>
                    <a:pt x="79724" y="536734"/>
                  </a:lnTo>
                  <a:lnTo>
                    <a:pt x="66770" y="536734"/>
                  </a:lnTo>
                  <a:lnTo>
                    <a:pt x="66770" y="413861"/>
                  </a:lnTo>
                  <a:lnTo>
                    <a:pt x="0" y="433483"/>
                  </a:lnTo>
                  <a:lnTo>
                    <a:pt x="34195" y="292322"/>
                  </a:lnTo>
                  <a:lnTo>
                    <a:pt x="0" y="302323"/>
                  </a:lnTo>
                  <a:lnTo>
                    <a:pt x="7324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3" name="Google Shape;303;p9"/>
            <p:cNvSpPr/>
            <p:nvPr/>
          </p:nvSpPr>
          <p:spPr>
            <a:xfrm>
              <a:off x="-1300033" y="3565219"/>
              <a:ext cx="5984959" cy="1408782"/>
            </a:xfrm>
            <a:custGeom>
              <a:avLst/>
              <a:gdLst/>
              <a:ahLst/>
              <a:cxnLst/>
              <a:rect l="l" t="t" r="r" b="b"/>
              <a:pathLst>
                <a:path w="5367676" h="1263482" extrusionOk="0">
                  <a:moveTo>
                    <a:pt x="9102" y="1263483"/>
                  </a:moveTo>
                  <a:cubicBezTo>
                    <a:pt x="-50429" y="938489"/>
                    <a:pt x="189315" y="528629"/>
                    <a:pt x="516308" y="465859"/>
                  </a:cubicBezTo>
                  <a:cubicBezTo>
                    <a:pt x="656897" y="438903"/>
                    <a:pt x="807106" y="456429"/>
                    <a:pt x="940552" y="406328"/>
                  </a:cubicBezTo>
                  <a:cubicBezTo>
                    <a:pt x="1181725" y="315745"/>
                    <a:pt x="1318694" y="23709"/>
                    <a:pt x="1576917" y="1325"/>
                  </a:cubicBezTo>
                  <a:cubicBezTo>
                    <a:pt x="1772560" y="-15630"/>
                    <a:pt x="1935819" y="133246"/>
                    <a:pt x="2068502" y="271263"/>
                  </a:cubicBezTo>
                  <a:cubicBezTo>
                    <a:pt x="2201090" y="409280"/>
                    <a:pt x="2361682" y="559776"/>
                    <a:pt x="2557611" y="547107"/>
                  </a:cubicBezTo>
                  <a:cubicBezTo>
                    <a:pt x="2685055" y="538820"/>
                    <a:pt x="2798974" y="460525"/>
                    <a:pt x="2926514" y="453858"/>
                  </a:cubicBezTo>
                  <a:cubicBezTo>
                    <a:pt x="3237220" y="437570"/>
                    <a:pt x="3413718" y="825809"/>
                    <a:pt x="3718423" y="885721"/>
                  </a:cubicBezTo>
                  <a:cubicBezTo>
                    <a:pt x="3889396" y="919344"/>
                    <a:pt x="4063513" y="841334"/>
                    <a:pt x="4238012" y="847526"/>
                  </a:cubicBezTo>
                  <a:cubicBezTo>
                    <a:pt x="4443371" y="854765"/>
                    <a:pt x="4621869" y="975351"/>
                    <a:pt x="4794176" y="1081936"/>
                  </a:cubicBezTo>
                  <a:cubicBezTo>
                    <a:pt x="4966483" y="1188521"/>
                    <a:pt x="5141268" y="1251005"/>
                    <a:pt x="5367676" y="1263387"/>
                  </a:cubicBezTo>
                  <a:lnTo>
                    <a:pt x="9102" y="126338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4" name="Google Shape;304;p9"/>
            <p:cNvSpPr/>
            <p:nvPr/>
          </p:nvSpPr>
          <p:spPr>
            <a:xfrm>
              <a:off x="-395119" y="4974999"/>
              <a:ext cx="9868239" cy="1118006"/>
            </a:xfrm>
            <a:custGeom>
              <a:avLst/>
              <a:gdLst/>
              <a:ahLst/>
              <a:cxnLst/>
              <a:rect l="l" t="t" r="r" b="b"/>
              <a:pathLst>
                <a:path w="8850439" h="1002696" extrusionOk="0">
                  <a:moveTo>
                    <a:pt x="0" y="0"/>
                  </a:moveTo>
                  <a:lnTo>
                    <a:pt x="8850440" y="0"/>
                  </a:lnTo>
                  <a:lnTo>
                    <a:pt x="8850440" y="1002697"/>
                  </a:lnTo>
                  <a:lnTo>
                    <a:pt x="0" y="100269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5" name="Google Shape;305;p9"/>
            <p:cNvSpPr/>
            <p:nvPr/>
          </p:nvSpPr>
          <p:spPr>
            <a:xfrm>
              <a:off x="-962717" y="4975105"/>
              <a:ext cx="7920108" cy="1117879"/>
            </a:xfrm>
            <a:custGeom>
              <a:avLst/>
              <a:gdLst/>
              <a:ahLst/>
              <a:cxnLst/>
              <a:rect l="l" t="t" r="r" b="b"/>
              <a:pathLst>
                <a:path w="7103236" h="1002582" extrusionOk="0">
                  <a:moveTo>
                    <a:pt x="6663563" y="121539"/>
                  </a:moveTo>
                  <a:cubicBezTo>
                    <a:pt x="6481254" y="195739"/>
                    <a:pt x="6306471" y="281750"/>
                    <a:pt x="6083205" y="316897"/>
                  </a:cubicBezTo>
                  <a:cubicBezTo>
                    <a:pt x="5688679" y="379000"/>
                    <a:pt x="5254624" y="266033"/>
                    <a:pt x="4853146" y="315373"/>
                  </a:cubicBezTo>
                  <a:cubicBezTo>
                    <a:pt x="4445381" y="365379"/>
                    <a:pt x="4155058" y="572643"/>
                    <a:pt x="3739102" y="600551"/>
                  </a:cubicBezTo>
                  <a:cubicBezTo>
                    <a:pt x="3458972" y="619316"/>
                    <a:pt x="3181889" y="551497"/>
                    <a:pt x="2899282" y="555022"/>
                  </a:cubicBezTo>
                  <a:cubicBezTo>
                    <a:pt x="2610865" y="558546"/>
                    <a:pt x="2398172" y="648272"/>
                    <a:pt x="2199004" y="747522"/>
                  </a:cubicBezTo>
                  <a:cubicBezTo>
                    <a:pt x="1941448" y="875919"/>
                    <a:pt x="1575498" y="1054894"/>
                    <a:pt x="1181068" y="988123"/>
                  </a:cubicBezTo>
                  <a:cubicBezTo>
                    <a:pt x="793591" y="922497"/>
                    <a:pt x="450500" y="770573"/>
                    <a:pt x="245427" y="593503"/>
                  </a:cubicBezTo>
                  <a:cubicBezTo>
                    <a:pt x="40258" y="416338"/>
                    <a:pt x="-39371" y="203168"/>
                    <a:pt x="18256" y="0"/>
                  </a:cubicBezTo>
                  <a:lnTo>
                    <a:pt x="7103236" y="0"/>
                  </a:lnTo>
                  <a:cubicBezTo>
                    <a:pt x="6943597" y="18955"/>
                    <a:pt x="6794055" y="68580"/>
                    <a:pt x="6663658" y="12163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6" name="Google Shape;306;p9"/>
            <p:cNvSpPr/>
            <p:nvPr/>
          </p:nvSpPr>
          <p:spPr>
            <a:xfrm>
              <a:off x="-1300033" y="4974892"/>
              <a:ext cx="5984959" cy="742189"/>
            </a:xfrm>
            <a:custGeom>
              <a:avLst/>
              <a:gdLst/>
              <a:ahLst/>
              <a:cxnLst/>
              <a:rect l="l" t="t" r="r" b="b"/>
              <a:pathLst>
                <a:path w="5367676" h="665640" extrusionOk="0">
                  <a:moveTo>
                    <a:pt x="9102" y="95"/>
                  </a:moveTo>
                  <a:cubicBezTo>
                    <a:pt x="-50429" y="171260"/>
                    <a:pt x="189315" y="387191"/>
                    <a:pt x="516308" y="420243"/>
                  </a:cubicBezTo>
                  <a:cubicBezTo>
                    <a:pt x="656897" y="434435"/>
                    <a:pt x="807106" y="425196"/>
                    <a:pt x="940552" y="451580"/>
                  </a:cubicBezTo>
                  <a:cubicBezTo>
                    <a:pt x="1181725" y="499300"/>
                    <a:pt x="1318694" y="653129"/>
                    <a:pt x="1576917" y="664940"/>
                  </a:cubicBezTo>
                  <a:cubicBezTo>
                    <a:pt x="1772560" y="673894"/>
                    <a:pt x="1935819" y="595408"/>
                    <a:pt x="2068502" y="522732"/>
                  </a:cubicBezTo>
                  <a:cubicBezTo>
                    <a:pt x="2201090" y="450056"/>
                    <a:pt x="2361682" y="370808"/>
                    <a:pt x="2557611" y="377476"/>
                  </a:cubicBezTo>
                  <a:cubicBezTo>
                    <a:pt x="2685055" y="381857"/>
                    <a:pt x="2798974" y="423100"/>
                    <a:pt x="2926514" y="426625"/>
                  </a:cubicBezTo>
                  <a:cubicBezTo>
                    <a:pt x="3237220" y="435197"/>
                    <a:pt x="3413718" y="230696"/>
                    <a:pt x="3718423" y="199072"/>
                  </a:cubicBezTo>
                  <a:cubicBezTo>
                    <a:pt x="3889396" y="181356"/>
                    <a:pt x="4063513" y="222409"/>
                    <a:pt x="4238012" y="219170"/>
                  </a:cubicBezTo>
                  <a:cubicBezTo>
                    <a:pt x="4443371" y="215360"/>
                    <a:pt x="4621869" y="151829"/>
                    <a:pt x="4794176" y="95631"/>
                  </a:cubicBezTo>
                  <a:cubicBezTo>
                    <a:pt x="4966388" y="39433"/>
                    <a:pt x="5141268" y="6572"/>
                    <a:pt x="5367676" y="0"/>
                  </a:cubicBezTo>
                  <a:lnTo>
                    <a:pt x="9102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7" name="Google Shape;307;p9"/>
            <p:cNvSpPr/>
            <p:nvPr/>
          </p:nvSpPr>
          <p:spPr>
            <a:xfrm>
              <a:off x="-490025" y="4620114"/>
              <a:ext cx="4159045" cy="1827255"/>
            </a:xfrm>
            <a:custGeom>
              <a:avLst/>
              <a:gdLst/>
              <a:ahLst/>
              <a:cxnLst/>
              <a:rect l="l" t="t" r="r" b="b"/>
              <a:pathLst>
                <a:path w="3730085" h="1638794" extrusionOk="0">
                  <a:moveTo>
                    <a:pt x="3730085" y="1638794"/>
                  </a:moveTo>
                  <a:cubicBezTo>
                    <a:pt x="3378803" y="1004620"/>
                    <a:pt x="2804065" y="497128"/>
                    <a:pt x="2131219" y="227189"/>
                  </a:cubicBezTo>
                  <a:cubicBezTo>
                    <a:pt x="1458373" y="-42749"/>
                    <a:pt x="692277" y="-73420"/>
                    <a:pt x="0" y="142036"/>
                  </a:cubicBezTo>
                  <a:lnTo>
                    <a:pt x="0" y="1638794"/>
                  </a:lnTo>
                  <a:lnTo>
                    <a:pt x="3730085" y="163879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8" name="Google Shape;308;p9"/>
            <p:cNvSpPr/>
            <p:nvPr/>
          </p:nvSpPr>
          <p:spPr>
            <a:xfrm>
              <a:off x="8041387" y="3732067"/>
              <a:ext cx="317549" cy="1262124"/>
            </a:xfrm>
            <a:custGeom>
              <a:avLst/>
              <a:gdLst/>
              <a:ahLst/>
              <a:cxnLst/>
              <a:rect l="l" t="t" r="r" b="b"/>
              <a:pathLst>
                <a:path w="284797" h="1131950" extrusionOk="0">
                  <a:moveTo>
                    <a:pt x="284797" y="740569"/>
                  </a:moveTo>
                  <a:lnTo>
                    <a:pt x="142398" y="0"/>
                  </a:lnTo>
                  <a:lnTo>
                    <a:pt x="0" y="740569"/>
                  </a:lnTo>
                  <a:lnTo>
                    <a:pt x="129826" y="702469"/>
                  </a:lnTo>
                  <a:lnTo>
                    <a:pt x="129826" y="1131951"/>
                  </a:lnTo>
                  <a:lnTo>
                    <a:pt x="154971" y="1131951"/>
                  </a:lnTo>
                  <a:lnTo>
                    <a:pt x="154971" y="702469"/>
                  </a:lnTo>
                  <a:lnTo>
                    <a:pt x="284797" y="740569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9" name="Google Shape;309;p9"/>
            <p:cNvSpPr/>
            <p:nvPr/>
          </p:nvSpPr>
          <p:spPr>
            <a:xfrm>
              <a:off x="7815757" y="4072372"/>
              <a:ext cx="317443" cy="837309"/>
            </a:xfrm>
            <a:custGeom>
              <a:avLst/>
              <a:gdLst/>
              <a:ahLst/>
              <a:cxnLst/>
              <a:rect l="l" t="t" r="r" b="b"/>
              <a:pathLst>
                <a:path w="284702" h="750950" extrusionOk="0">
                  <a:moveTo>
                    <a:pt x="142399" y="0"/>
                  </a:moveTo>
                  <a:lnTo>
                    <a:pt x="0" y="550069"/>
                  </a:lnTo>
                  <a:lnTo>
                    <a:pt x="129826" y="511969"/>
                  </a:lnTo>
                  <a:lnTo>
                    <a:pt x="129826" y="750951"/>
                  </a:lnTo>
                  <a:lnTo>
                    <a:pt x="154972" y="750951"/>
                  </a:lnTo>
                  <a:lnTo>
                    <a:pt x="154972" y="511969"/>
                  </a:lnTo>
                  <a:lnTo>
                    <a:pt x="284702" y="550069"/>
                  </a:lnTo>
                  <a:lnTo>
                    <a:pt x="14239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0" name="Google Shape;310;p9"/>
            <p:cNvSpPr/>
            <p:nvPr/>
          </p:nvSpPr>
          <p:spPr>
            <a:xfrm>
              <a:off x="7612871" y="4535642"/>
              <a:ext cx="166315" cy="438408"/>
            </a:xfrm>
            <a:custGeom>
              <a:avLst/>
              <a:gdLst/>
              <a:ahLst/>
              <a:cxnLst/>
              <a:rect l="l" t="t" r="r" b="b"/>
              <a:pathLst>
                <a:path w="149161" h="393191" extrusionOk="0">
                  <a:moveTo>
                    <a:pt x="74580" y="0"/>
                  </a:moveTo>
                  <a:lnTo>
                    <a:pt x="0" y="288036"/>
                  </a:lnTo>
                  <a:lnTo>
                    <a:pt x="68009" y="268034"/>
                  </a:lnTo>
                  <a:lnTo>
                    <a:pt x="68009" y="393192"/>
                  </a:lnTo>
                  <a:lnTo>
                    <a:pt x="81153" y="393192"/>
                  </a:lnTo>
                  <a:lnTo>
                    <a:pt x="81153" y="268034"/>
                  </a:lnTo>
                  <a:lnTo>
                    <a:pt x="149161" y="288036"/>
                  </a:lnTo>
                  <a:lnTo>
                    <a:pt x="7458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1" name="Google Shape;311;p9"/>
            <p:cNvSpPr/>
            <p:nvPr/>
          </p:nvSpPr>
          <p:spPr>
            <a:xfrm>
              <a:off x="4593047" y="4323934"/>
              <a:ext cx="5650593" cy="1690338"/>
            </a:xfrm>
            <a:custGeom>
              <a:avLst/>
              <a:gdLst/>
              <a:ahLst/>
              <a:cxnLst/>
              <a:rect l="l" t="t" r="r" b="b"/>
              <a:pathLst>
                <a:path w="5067796" h="1515998" extrusionOk="0">
                  <a:moveTo>
                    <a:pt x="5067797" y="1515999"/>
                  </a:moveTo>
                  <a:cubicBezTo>
                    <a:pt x="5006265" y="1172908"/>
                    <a:pt x="4918159" y="830675"/>
                    <a:pt x="4724420" y="543401"/>
                  </a:cubicBezTo>
                  <a:cubicBezTo>
                    <a:pt x="4318846" y="-57912"/>
                    <a:pt x="3356249" y="-201549"/>
                    <a:pt x="2827421" y="322612"/>
                  </a:cubicBezTo>
                  <a:cubicBezTo>
                    <a:pt x="2673212" y="475488"/>
                    <a:pt x="2549005" y="683228"/>
                    <a:pt x="2339360" y="739902"/>
                  </a:cubicBezTo>
                  <a:cubicBezTo>
                    <a:pt x="2179435" y="783145"/>
                    <a:pt x="2003509" y="725710"/>
                    <a:pt x="1846156" y="777621"/>
                  </a:cubicBezTo>
                  <a:cubicBezTo>
                    <a:pt x="1683278" y="831342"/>
                    <a:pt x="1577646" y="989076"/>
                    <a:pt x="1427246" y="1071467"/>
                  </a:cubicBezTo>
                  <a:cubicBezTo>
                    <a:pt x="1262463" y="1161764"/>
                    <a:pt x="1062629" y="1152715"/>
                    <a:pt x="875844" y="1131570"/>
                  </a:cubicBezTo>
                  <a:cubicBezTo>
                    <a:pt x="689059" y="1110424"/>
                    <a:pt x="496178" y="1080040"/>
                    <a:pt x="316250" y="1134428"/>
                  </a:cubicBezTo>
                  <a:cubicBezTo>
                    <a:pt x="145943" y="1185958"/>
                    <a:pt x="-7790" y="1341882"/>
                    <a:pt x="306" y="1515999"/>
                  </a:cubicBezTo>
                  <a:lnTo>
                    <a:pt x="5067797" y="151599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2" name="Google Shape;312;p9"/>
            <p:cNvSpPr/>
            <p:nvPr/>
          </p:nvSpPr>
          <p:spPr>
            <a:xfrm>
              <a:off x="7058745" y="4620089"/>
              <a:ext cx="2490214" cy="2017483"/>
            </a:xfrm>
            <a:custGeom>
              <a:avLst/>
              <a:gdLst/>
              <a:ahLst/>
              <a:cxnLst/>
              <a:rect l="l" t="t" r="r" b="b"/>
              <a:pathLst>
                <a:path w="2233376" h="1809402" extrusionOk="0">
                  <a:moveTo>
                    <a:pt x="170582" y="983687"/>
                  </a:moveTo>
                  <a:cubicBezTo>
                    <a:pt x="170582" y="983687"/>
                    <a:pt x="83143" y="643454"/>
                    <a:pt x="245545" y="602401"/>
                  </a:cubicBezTo>
                  <a:cubicBezTo>
                    <a:pt x="407946" y="561348"/>
                    <a:pt x="587016" y="730417"/>
                    <a:pt x="587016" y="730417"/>
                  </a:cubicBezTo>
                  <a:cubicBezTo>
                    <a:pt x="587016" y="730417"/>
                    <a:pt x="567108" y="471813"/>
                    <a:pt x="835713" y="571254"/>
                  </a:cubicBezTo>
                  <a:cubicBezTo>
                    <a:pt x="835713" y="571254"/>
                    <a:pt x="734367" y="203875"/>
                    <a:pt x="1093365" y="238356"/>
                  </a:cubicBezTo>
                  <a:cubicBezTo>
                    <a:pt x="1093365" y="238356"/>
                    <a:pt x="1134132" y="-49204"/>
                    <a:pt x="1323107" y="7374"/>
                  </a:cubicBezTo>
                  <a:cubicBezTo>
                    <a:pt x="1512084" y="63953"/>
                    <a:pt x="1522085" y="365038"/>
                    <a:pt x="1522085" y="365038"/>
                  </a:cubicBezTo>
                  <a:cubicBezTo>
                    <a:pt x="1522085" y="365038"/>
                    <a:pt x="1721062" y="258358"/>
                    <a:pt x="1830504" y="365038"/>
                  </a:cubicBezTo>
                  <a:cubicBezTo>
                    <a:pt x="1939947" y="471718"/>
                    <a:pt x="1760877" y="760230"/>
                    <a:pt x="1760877" y="760230"/>
                  </a:cubicBezTo>
                  <a:cubicBezTo>
                    <a:pt x="1760877" y="760230"/>
                    <a:pt x="2239603" y="670695"/>
                    <a:pt x="2025100" y="1068650"/>
                  </a:cubicBezTo>
                  <a:cubicBezTo>
                    <a:pt x="2025100" y="1068650"/>
                    <a:pt x="2555071" y="1287535"/>
                    <a:pt x="1924231" y="1476510"/>
                  </a:cubicBezTo>
                  <a:cubicBezTo>
                    <a:pt x="1924231" y="1476510"/>
                    <a:pt x="2084251" y="2096207"/>
                    <a:pt x="1271006" y="1592430"/>
                  </a:cubicBezTo>
                  <a:cubicBezTo>
                    <a:pt x="1271006" y="1592430"/>
                    <a:pt x="1173946" y="1781882"/>
                    <a:pt x="925249" y="1808266"/>
                  </a:cubicBezTo>
                  <a:cubicBezTo>
                    <a:pt x="676551" y="1834651"/>
                    <a:pt x="517388" y="1392690"/>
                    <a:pt x="517388" y="1392690"/>
                  </a:cubicBezTo>
                  <a:cubicBezTo>
                    <a:pt x="517388" y="1392690"/>
                    <a:pt x="109527" y="1494322"/>
                    <a:pt x="19992" y="1321253"/>
                  </a:cubicBezTo>
                  <a:cubicBezTo>
                    <a:pt x="-69542" y="1148279"/>
                    <a:pt x="170678" y="983687"/>
                    <a:pt x="170678" y="98368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3" name="Google Shape;313;p9"/>
            <p:cNvSpPr/>
            <p:nvPr/>
          </p:nvSpPr>
          <p:spPr>
            <a:xfrm>
              <a:off x="6573563" y="5683975"/>
              <a:ext cx="439579" cy="339570"/>
            </a:xfrm>
            <a:custGeom>
              <a:avLst/>
              <a:gdLst/>
              <a:ahLst/>
              <a:cxnLst/>
              <a:rect l="l" t="t" r="r" b="b"/>
              <a:pathLst>
                <a:path w="394241" h="304547" extrusionOk="0">
                  <a:moveTo>
                    <a:pt x="238800" y="14678"/>
                  </a:moveTo>
                  <a:cubicBezTo>
                    <a:pt x="222607" y="19535"/>
                    <a:pt x="208415" y="24679"/>
                    <a:pt x="198223" y="28680"/>
                  </a:cubicBezTo>
                  <a:cubicBezTo>
                    <a:pt x="140692" y="50968"/>
                    <a:pt x="35251" y="91830"/>
                    <a:pt x="7628" y="152885"/>
                  </a:cubicBezTo>
                  <a:cubicBezTo>
                    <a:pt x="-10089" y="192224"/>
                    <a:pt x="4485" y="241468"/>
                    <a:pt x="36584" y="270233"/>
                  </a:cubicBezTo>
                  <a:cubicBezTo>
                    <a:pt x="68683" y="298999"/>
                    <a:pt x="114785" y="308810"/>
                    <a:pt x="157552" y="302904"/>
                  </a:cubicBezTo>
                  <a:cubicBezTo>
                    <a:pt x="219750" y="294427"/>
                    <a:pt x="274138" y="256041"/>
                    <a:pt x="317762" y="210893"/>
                  </a:cubicBezTo>
                  <a:cubicBezTo>
                    <a:pt x="355672" y="171555"/>
                    <a:pt x="403963" y="105546"/>
                    <a:pt x="392533" y="46396"/>
                  </a:cubicBezTo>
                  <a:cubicBezTo>
                    <a:pt x="380436" y="-16278"/>
                    <a:pt x="297093" y="-2944"/>
                    <a:pt x="238895" y="1458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4" name="Google Shape;314;p9"/>
            <p:cNvSpPr/>
            <p:nvPr/>
          </p:nvSpPr>
          <p:spPr>
            <a:xfrm>
              <a:off x="8327074" y="5258465"/>
              <a:ext cx="323356" cy="474174"/>
            </a:xfrm>
            <a:custGeom>
              <a:avLst/>
              <a:gdLst/>
              <a:ahLst/>
              <a:cxnLst/>
              <a:rect l="l" t="t" r="r" b="b"/>
              <a:pathLst>
                <a:path w="290005" h="425268" extrusionOk="0">
                  <a:moveTo>
                    <a:pt x="35804" y="306400"/>
                  </a:moveTo>
                  <a:cubicBezTo>
                    <a:pt x="-2296" y="243345"/>
                    <a:pt x="-10582" y="163049"/>
                    <a:pt x="13802" y="93517"/>
                  </a:cubicBezTo>
                  <a:cubicBezTo>
                    <a:pt x="22755" y="67894"/>
                    <a:pt x="36376" y="43225"/>
                    <a:pt x="56855" y="25318"/>
                  </a:cubicBezTo>
                  <a:cubicBezTo>
                    <a:pt x="181156" y="-83077"/>
                    <a:pt x="282597" y="186385"/>
                    <a:pt x="289550" y="272491"/>
                  </a:cubicBezTo>
                  <a:cubicBezTo>
                    <a:pt x="293646" y="323355"/>
                    <a:pt x="270500" y="428796"/>
                    <a:pt x="204778" y="425177"/>
                  </a:cubicBezTo>
                  <a:cubicBezTo>
                    <a:pt x="139151" y="421558"/>
                    <a:pt x="67904" y="359454"/>
                    <a:pt x="35804" y="30640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5" name="Google Shape;315;p9"/>
            <p:cNvSpPr/>
            <p:nvPr/>
          </p:nvSpPr>
          <p:spPr>
            <a:xfrm>
              <a:off x="8161058" y="5756997"/>
              <a:ext cx="413735" cy="285079"/>
            </a:xfrm>
            <a:custGeom>
              <a:avLst/>
              <a:gdLst/>
              <a:ahLst/>
              <a:cxnLst/>
              <a:rect l="l" t="t" r="r" b="b"/>
              <a:pathLst>
                <a:path w="371063" h="255676" extrusionOk="0">
                  <a:moveTo>
                    <a:pt x="74674" y="2288"/>
                  </a:moveTo>
                  <a:cubicBezTo>
                    <a:pt x="45432" y="6098"/>
                    <a:pt x="12476" y="17718"/>
                    <a:pt x="2760" y="45532"/>
                  </a:cubicBezTo>
                  <a:cubicBezTo>
                    <a:pt x="-6860" y="72773"/>
                    <a:pt x="10380" y="101729"/>
                    <a:pt x="28096" y="124589"/>
                  </a:cubicBezTo>
                  <a:cubicBezTo>
                    <a:pt x="62577" y="169166"/>
                    <a:pt x="102868" y="210790"/>
                    <a:pt x="153636" y="235270"/>
                  </a:cubicBezTo>
                  <a:cubicBezTo>
                    <a:pt x="204309" y="259749"/>
                    <a:pt x="266984" y="264511"/>
                    <a:pt x="316038" y="236793"/>
                  </a:cubicBezTo>
                  <a:cubicBezTo>
                    <a:pt x="378522" y="201456"/>
                    <a:pt x="394047" y="103919"/>
                    <a:pt x="329754" y="62295"/>
                  </a:cubicBezTo>
                  <a:cubicBezTo>
                    <a:pt x="260887" y="17718"/>
                    <a:pt x="154779" y="-8094"/>
                    <a:pt x="74769" y="228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6" name="Google Shape;316;p9"/>
            <p:cNvSpPr/>
            <p:nvPr/>
          </p:nvSpPr>
          <p:spPr>
            <a:xfrm>
              <a:off x="7696147" y="5739451"/>
              <a:ext cx="313358" cy="298017"/>
            </a:xfrm>
            <a:custGeom>
              <a:avLst/>
              <a:gdLst/>
              <a:ahLst/>
              <a:cxnLst/>
              <a:rect l="l" t="t" r="r" b="b"/>
              <a:pathLst>
                <a:path w="281039" h="267280" extrusionOk="0">
                  <a:moveTo>
                    <a:pt x="276648" y="93166"/>
                  </a:moveTo>
                  <a:cubicBezTo>
                    <a:pt x="238453" y="-45899"/>
                    <a:pt x="7090" y="-23801"/>
                    <a:pt x="137" y="122979"/>
                  </a:cubicBezTo>
                  <a:cubicBezTo>
                    <a:pt x="-4244" y="214610"/>
                    <a:pt x="97197" y="288048"/>
                    <a:pt x="183589" y="261949"/>
                  </a:cubicBezTo>
                  <a:cubicBezTo>
                    <a:pt x="251597" y="241375"/>
                    <a:pt x="295507" y="161746"/>
                    <a:pt x="276648" y="9316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7" name="Google Shape;317;p9"/>
            <p:cNvSpPr/>
            <p:nvPr/>
          </p:nvSpPr>
          <p:spPr>
            <a:xfrm>
              <a:off x="7884182" y="5128925"/>
              <a:ext cx="243997" cy="294025"/>
            </a:xfrm>
            <a:custGeom>
              <a:avLst/>
              <a:gdLst/>
              <a:ahLst/>
              <a:cxnLst/>
              <a:rect l="l" t="t" r="r" b="b"/>
              <a:pathLst>
                <a:path w="218831" h="263700" extrusionOk="0">
                  <a:moveTo>
                    <a:pt x="587" y="87981"/>
                  </a:moveTo>
                  <a:cubicBezTo>
                    <a:pt x="3826" y="123033"/>
                    <a:pt x="21829" y="154560"/>
                    <a:pt x="41735" y="184088"/>
                  </a:cubicBezTo>
                  <a:cubicBezTo>
                    <a:pt x="59071" y="209901"/>
                    <a:pt x="78312" y="235618"/>
                    <a:pt x="105267" y="251144"/>
                  </a:cubicBezTo>
                  <a:cubicBezTo>
                    <a:pt x="132223" y="266669"/>
                    <a:pt x="168704" y="269432"/>
                    <a:pt x="192993" y="250096"/>
                  </a:cubicBezTo>
                  <a:cubicBezTo>
                    <a:pt x="221187" y="227617"/>
                    <a:pt x="223187" y="184945"/>
                    <a:pt x="213757" y="150084"/>
                  </a:cubicBezTo>
                  <a:cubicBezTo>
                    <a:pt x="198422" y="93315"/>
                    <a:pt x="157845" y="44546"/>
                    <a:pt x="106315" y="16734"/>
                  </a:cubicBezTo>
                  <a:cubicBezTo>
                    <a:pt x="82217" y="3684"/>
                    <a:pt x="57261" y="-8889"/>
                    <a:pt x="31354" y="8542"/>
                  </a:cubicBezTo>
                  <a:cubicBezTo>
                    <a:pt x="13827" y="20353"/>
                    <a:pt x="3731" y="41117"/>
                    <a:pt x="969" y="62073"/>
                  </a:cubicBezTo>
                  <a:cubicBezTo>
                    <a:pt x="-174" y="70931"/>
                    <a:pt x="-270" y="79599"/>
                    <a:pt x="492" y="8807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8" name="Google Shape;318;p9"/>
            <p:cNvSpPr/>
            <p:nvPr/>
          </p:nvSpPr>
          <p:spPr>
            <a:xfrm>
              <a:off x="8142457" y="5546247"/>
              <a:ext cx="115550" cy="115549"/>
            </a:xfrm>
            <a:custGeom>
              <a:avLst/>
              <a:gdLst/>
              <a:ahLst/>
              <a:cxnLst/>
              <a:rect l="l" t="t" r="r" b="b"/>
              <a:pathLst>
                <a:path w="103632" h="103631" extrusionOk="0">
                  <a:moveTo>
                    <a:pt x="103632" y="51816"/>
                  </a:moveTo>
                  <a:cubicBezTo>
                    <a:pt x="103632" y="80433"/>
                    <a:pt x="80433" y="103632"/>
                    <a:pt x="51816" y="103632"/>
                  </a:cubicBezTo>
                  <a:cubicBezTo>
                    <a:pt x="23198" y="103632"/>
                    <a:pt x="0" y="80433"/>
                    <a:pt x="0" y="51816"/>
                  </a:cubicBezTo>
                  <a:cubicBezTo>
                    <a:pt x="0" y="23199"/>
                    <a:pt x="23198" y="0"/>
                    <a:pt x="51816" y="0"/>
                  </a:cubicBezTo>
                  <a:cubicBezTo>
                    <a:pt x="80433" y="0"/>
                    <a:pt x="103632" y="23199"/>
                    <a:pt x="103632" y="518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9" name="Google Shape;319;p9"/>
            <p:cNvSpPr/>
            <p:nvPr/>
          </p:nvSpPr>
          <p:spPr>
            <a:xfrm rot="-4851240">
              <a:off x="7368701" y="5853628"/>
              <a:ext cx="166354" cy="166354"/>
            </a:xfrm>
            <a:custGeom>
              <a:avLst/>
              <a:gdLst/>
              <a:ahLst/>
              <a:cxnLst/>
              <a:rect l="l" t="t" r="r" b="b"/>
              <a:pathLst>
                <a:path w="148970" h="148970" extrusionOk="0">
                  <a:moveTo>
                    <a:pt x="148971" y="74486"/>
                  </a:moveTo>
                  <a:cubicBezTo>
                    <a:pt x="148971" y="115623"/>
                    <a:pt x="115622" y="148971"/>
                    <a:pt x="74485" y="148971"/>
                  </a:cubicBezTo>
                  <a:cubicBezTo>
                    <a:pt x="33348" y="148971"/>
                    <a:pt x="0" y="115623"/>
                    <a:pt x="0" y="74486"/>
                  </a:cubicBezTo>
                  <a:cubicBezTo>
                    <a:pt x="0" y="33349"/>
                    <a:pt x="33348" y="0"/>
                    <a:pt x="74485" y="0"/>
                  </a:cubicBezTo>
                  <a:cubicBezTo>
                    <a:pt x="115622" y="0"/>
                    <a:pt x="148971" y="33349"/>
                    <a:pt x="148971" y="7448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0" name="Google Shape;320;p9"/>
            <p:cNvSpPr/>
            <p:nvPr/>
          </p:nvSpPr>
          <p:spPr>
            <a:xfrm>
              <a:off x="-555879" y="4620089"/>
              <a:ext cx="2490214" cy="2017483"/>
            </a:xfrm>
            <a:custGeom>
              <a:avLst/>
              <a:gdLst/>
              <a:ahLst/>
              <a:cxnLst/>
              <a:rect l="l" t="t" r="r" b="b"/>
              <a:pathLst>
                <a:path w="2233376" h="1809402" extrusionOk="0">
                  <a:moveTo>
                    <a:pt x="2062794" y="983687"/>
                  </a:moveTo>
                  <a:cubicBezTo>
                    <a:pt x="2062794" y="983687"/>
                    <a:pt x="2150234" y="643454"/>
                    <a:pt x="1987833" y="602401"/>
                  </a:cubicBezTo>
                  <a:cubicBezTo>
                    <a:pt x="1825431" y="561348"/>
                    <a:pt x="1646361" y="730417"/>
                    <a:pt x="1646361" y="730417"/>
                  </a:cubicBezTo>
                  <a:cubicBezTo>
                    <a:pt x="1646361" y="730417"/>
                    <a:pt x="1666269" y="471813"/>
                    <a:pt x="1397663" y="571254"/>
                  </a:cubicBezTo>
                  <a:cubicBezTo>
                    <a:pt x="1397663" y="571254"/>
                    <a:pt x="1499009" y="203875"/>
                    <a:pt x="1140012" y="238356"/>
                  </a:cubicBezTo>
                  <a:cubicBezTo>
                    <a:pt x="1140012" y="238356"/>
                    <a:pt x="1099245" y="-49204"/>
                    <a:pt x="910269" y="7374"/>
                  </a:cubicBezTo>
                  <a:cubicBezTo>
                    <a:pt x="721293" y="63953"/>
                    <a:pt x="711292" y="365038"/>
                    <a:pt x="711292" y="365038"/>
                  </a:cubicBezTo>
                  <a:cubicBezTo>
                    <a:pt x="711292" y="365038"/>
                    <a:pt x="512315" y="258358"/>
                    <a:pt x="402872" y="365038"/>
                  </a:cubicBezTo>
                  <a:cubicBezTo>
                    <a:pt x="293430" y="471718"/>
                    <a:pt x="472500" y="760230"/>
                    <a:pt x="472500" y="760230"/>
                  </a:cubicBezTo>
                  <a:cubicBezTo>
                    <a:pt x="472500" y="760230"/>
                    <a:pt x="-6226" y="670695"/>
                    <a:pt x="208277" y="1068650"/>
                  </a:cubicBezTo>
                  <a:cubicBezTo>
                    <a:pt x="208277" y="1068650"/>
                    <a:pt x="-321694" y="1287535"/>
                    <a:pt x="309146" y="1476510"/>
                  </a:cubicBezTo>
                  <a:cubicBezTo>
                    <a:pt x="309146" y="1476510"/>
                    <a:pt x="149126" y="2096207"/>
                    <a:pt x="962371" y="1592430"/>
                  </a:cubicBezTo>
                  <a:cubicBezTo>
                    <a:pt x="962371" y="1592430"/>
                    <a:pt x="1059431" y="1781882"/>
                    <a:pt x="1308129" y="1808266"/>
                  </a:cubicBezTo>
                  <a:cubicBezTo>
                    <a:pt x="1556826" y="1834651"/>
                    <a:pt x="1715989" y="1392690"/>
                    <a:pt x="1715989" y="1392690"/>
                  </a:cubicBezTo>
                  <a:cubicBezTo>
                    <a:pt x="1715989" y="1392690"/>
                    <a:pt x="2123850" y="1494322"/>
                    <a:pt x="2213385" y="1321253"/>
                  </a:cubicBezTo>
                  <a:cubicBezTo>
                    <a:pt x="2302919" y="1148279"/>
                    <a:pt x="2062699" y="983687"/>
                    <a:pt x="2062699" y="98368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1" name="Google Shape;321;p9"/>
            <p:cNvSpPr/>
            <p:nvPr/>
          </p:nvSpPr>
          <p:spPr>
            <a:xfrm>
              <a:off x="1981386" y="5683975"/>
              <a:ext cx="439579" cy="339570"/>
            </a:xfrm>
            <a:custGeom>
              <a:avLst/>
              <a:gdLst/>
              <a:ahLst/>
              <a:cxnLst/>
              <a:rect l="l" t="t" r="r" b="b"/>
              <a:pathLst>
                <a:path w="394241" h="304547" extrusionOk="0">
                  <a:moveTo>
                    <a:pt x="155441" y="14678"/>
                  </a:moveTo>
                  <a:cubicBezTo>
                    <a:pt x="171634" y="19535"/>
                    <a:pt x="185826" y="24679"/>
                    <a:pt x="196018" y="28680"/>
                  </a:cubicBezTo>
                  <a:cubicBezTo>
                    <a:pt x="253549" y="50968"/>
                    <a:pt x="358991" y="91830"/>
                    <a:pt x="386613" y="152885"/>
                  </a:cubicBezTo>
                  <a:cubicBezTo>
                    <a:pt x="404330" y="192224"/>
                    <a:pt x="389756" y="241468"/>
                    <a:pt x="357657" y="270233"/>
                  </a:cubicBezTo>
                  <a:cubicBezTo>
                    <a:pt x="325558" y="298999"/>
                    <a:pt x="279457" y="308810"/>
                    <a:pt x="236690" y="302904"/>
                  </a:cubicBezTo>
                  <a:cubicBezTo>
                    <a:pt x="174491" y="294427"/>
                    <a:pt x="120104" y="256041"/>
                    <a:pt x="76479" y="210893"/>
                  </a:cubicBezTo>
                  <a:cubicBezTo>
                    <a:pt x="38570" y="171555"/>
                    <a:pt x="-9722" y="105546"/>
                    <a:pt x="1708" y="46396"/>
                  </a:cubicBezTo>
                  <a:cubicBezTo>
                    <a:pt x="13805" y="-16278"/>
                    <a:pt x="97148" y="-2944"/>
                    <a:pt x="155346" y="1458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322" name="Google Shape;322;p9"/>
            <p:cNvGrpSpPr/>
            <p:nvPr/>
          </p:nvGrpSpPr>
          <p:grpSpPr>
            <a:xfrm>
              <a:off x="344317" y="5128979"/>
              <a:ext cx="1294084" cy="913362"/>
              <a:chOff x="2302403" y="4904452"/>
              <a:chExt cx="1159782" cy="818571"/>
            </a:xfrm>
          </p:grpSpPr>
          <p:sp>
            <p:nvSpPr>
              <p:cNvPr id="323" name="Google Shape;323;p9"/>
              <p:cNvSpPr/>
              <p:nvPr/>
            </p:nvSpPr>
            <p:spPr>
              <a:xfrm>
                <a:off x="2302403" y="5020550"/>
                <a:ext cx="290005" cy="425268"/>
              </a:xfrm>
              <a:custGeom>
                <a:avLst/>
                <a:gdLst/>
                <a:ahLst/>
                <a:cxnLst/>
                <a:rect l="l" t="t" r="r" b="b"/>
                <a:pathLst>
                  <a:path w="290005" h="425268" extrusionOk="0">
                    <a:moveTo>
                      <a:pt x="254202" y="306400"/>
                    </a:moveTo>
                    <a:cubicBezTo>
                      <a:pt x="292302" y="243345"/>
                      <a:pt x="300588" y="163049"/>
                      <a:pt x="276204" y="93517"/>
                    </a:cubicBezTo>
                    <a:cubicBezTo>
                      <a:pt x="267251" y="67894"/>
                      <a:pt x="253630" y="43225"/>
                      <a:pt x="233151" y="25318"/>
                    </a:cubicBezTo>
                    <a:cubicBezTo>
                      <a:pt x="108850" y="-83077"/>
                      <a:pt x="7409" y="186385"/>
                      <a:pt x="456" y="272491"/>
                    </a:cubicBezTo>
                    <a:cubicBezTo>
                      <a:pt x="-3640" y="323355"/>
                      <a:pt x="19506" y="428796"/>
                      <a:pt x="85228" y="425177"/>
                    </a:cubicBezTo>
                    <a:cubicBezTo>
                      <a:pt x="150855" y="421558"/>
                      <a:pt x="222102" y="359454"/>
                      <a:pt x="254202" y="30640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24" name="Google Shape;324;p9"/>
              <p:cNvSpPr/>
              <p:nvPr/>
            </p:nvSpPr>
            <p:spPr>
              <a:xfrm>
                <a:off x="2370134" y="5467347"/>
                <a:ext cx="371063" cy="255676"/>
              </a:xfrm>
              <a:custGeom>
                <a:avLst/>
                <a:gdLst/>
                <a:ahLst/>
                <a:cxnLst/>
                <a:rect l="l" t="t" r="r" b="b"/>
                <a:pathLst>
                  <a:path w="371063" h="255676" extrusionOk="0">
                    <a:moveTo>
                      <a:pt x="296294" y="2288"/>
                    </a:moveTo>
                    <a:cubicBezTo>
                      <a:pt x="325536" y="6098"/>
                      <a:pt x="358492" y="17718"/>
                      <a:pt x="368303" y="45532"/>
                    </a:cubicBezTo>
                    <a:cubicBezTo>
                      <a:pt x="377923" y="72773"/>
                      <a:pt x="360683" y="101729"/>
                      <a:pt x="342967" y="124589"/>
                    </a:cubicBezTo>
                    <a:cubicBezTo>
                      <a:pt x="308486" y="169166"/>
                      <a:pt x="268195" y="210790"/>
                      <a:pt x="217427" y="235270"/>
                    </a:cubicBezTo>
                    <a:cubicBezTo>
                      <a:pt x="166754" y="259749"/>
                      <a:pt x="104080" y="264511"/>
                      <a:pt x="55026" y="236793"/>
                    </a:cubicBezTo>
                    <a:cubicBezTo>
                      <a:pt x="-7458" y="201456"/>
                      <a:pt x="-22984" y="103919"/>
                      <a:pt x="41310" y="62295"/>
                    </a:cubicBezTo>
                    <a:cubicBezTo>
                      <a:pt x="110176" y="17718"/>
                      <a:pt x="216284" y="-8094"/>
                      <a:pt x="296294" y="2288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25" name="Google Shape;325;p9"/>
              <p:cNvSpPr/>
              <p:nvPr/>
            </p:nvSpPr>
            <p:spPr>
              <a:xfrm>
                <a:off x="2876730" y="5451622"/>
                <a:ext cx="281038" cy="267280"/>
              </a:xfrm>
              <a:custGeom>
                <a:avLst/>
                <a:gdLst/>
                <a:ahLst/>
                <a:cxnLst/>
                <a:rect l="l" t="t" r="r" b="b"/>
                <a:pathLst>
                  <a:path w="281038" h="267280" extrusionOk="0">
                    <a:moveTo>
                      <a:pt x="4391" y="93166"/>
                    </a:moveTo>
                    <a:cubicBezTo>
                      <a:pt x="42586" y="-45899"/>
                      <a:pt x="273949" y="-23801"/>
                      <a:pt x="280902" y="122979"/>
                    </a:cubicBezTo>
                    <a:cubicBezTo>
                      <a:pt x="285283" y="214610"/>
                      <a:pt x="183842" y="288048"/>
                      <a:pt x="97450" y="261949"/>
                    </a:cubicBezTo>
                    <a:cubicBezTo>
                      <a:pt x="29442" y="241375"/>
                      <a:pt x="-14468" y="161746"/>
                      <a:pt x="4391" y="9316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26" name="Google Shape;326;p9"/>
              <p:cNvSpPr/>
              <p:nvPr/>
            </p:nvSpPr>
            <p:spPr>
              <a:xfrm>
                <a:off x="2770415" y="4904452"/>
                <a:ext cx="218831" cy="263700"/>
              </a:xfrm>
              <a:custGeom>
                <a:avLst/>
                <a:gdLst/>
                <a:ahLst/>
                <a:cxnLst/>
                <a:rect l="l" t="t" r="r" b="b"/>
                <a:pathLst>
                  <a:path w="218831" h="263700" extrusionOk="0">
                    <a:moveTo>
                      <a:pt x="218244" y="87981"/>
                    </a:moveTo>
                    <a:cubicBezTo>
                      <a:pt x="215005" y="123033"/>
                      <a:pt x="197003" y="154560"/>
                      <a:pt x="177096" y="184088"/>
                    </a:cubicBezTo>
                    <a:cubicBezTo>
                      <a:pt x="159760" y="209901"/>
                      <a:pt x="140520" y="235618"/>
                      <a:pt x="113564" y="251144"/>
                    </a:cubicBezTo>
                    <a:cubicBezTo>
                      <a:pt x="86608" y="266669"/>
                      <a:pt x="50127" y="269432"/>
                      <a:pt x="25839" y="250096"/>
                    </a:cubicBezTo>
                    <a:cubicBezTo>
                      <a:pt x="-2355" y="227617"/>
                      <a:pt x="-4356" y="184945"/>
                      <a:pt x="5074" y="150084"/>
                    </a:cubicBezTo>
                    <a:cubicBezTo>
                      <a:pt x="20410" y="93315"/>
                      <a:pt x="60986" y="44546"/>
                      <a:pt x="112516" y="16734"/>
                    </a:cubicBezTo>
                    <a:cubicBezTo>
                      <a:pt x="136615" y="3684"/>
                      <a:pt x="161570" y="-8889"/>
                      <a:pt x="187478" y="8542"/>
                    </a:cubicBezTo>
                    <a:cubicBezTo>
                      <a:pt x="205004" y="20353"/>
                      <a:pt x="215101" y="41117"/>
                      <a:pt x="217863" y="62073"/>
                    </a:cubicBezTo>
                    <a:cubicBezTo>
                      <a:pt x="219006" y="70931"/>
                      <a:pt x="219101" y="79599"/>
                      <a:pt x="218339" y="8807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27" name="Google Shape;327;p9"/>
              <p:cNvSpPr/>
              <p:nvPr/>
            </p:nvSpPr>
            <p:spPr>
              <a:xfrm>
                <a:off x="2654141" y="5278468"/>
                <a:ext cx="103631" cy="103631"/>
              </a:xfrm>
              <a:custGeom>
                <a:avLst/>
                <a:gdLst/>
                <a:ahLst/>
                <a:cxnLst/>
                <a:rect l="l" t="t" r="r" b="b"/>
                <a:pathLst>
                  <a:path w="103631" h="103631" extrusionOk="0">
                    <a:moveTo>
                      <a:pt x="103632" y="51816"/>
                    </a:moveTo>
                    <a:cubicBezTo>
                      <a:pt x="103632" y="80433"/>
                      <a:pt x="80433" y="103632"/>
                      <a:pt x="51816" y="103632"/>
                    </a:cubicBezTo>
                    <a:cubicBezTo>
                      <a:pt x="23199" y="103632"/>
                      <a:pt x="0" y="80433"/>
                      <a:pt x="0" y="51816"/>
                    </a:cubicBezTo>
                    <a:cubicBezTo>
                      <a:pt x="0" y="23199"/>
                      <a:pt x="23199" y="0"/>
                      <a:pt x="51816" y="0"/>
                    </a:cubicBezTo>
                    <a:cubicBezTo>
                      <a:pt x="80433" y="0"/>
                      <a:pt x="103632" y="23199"/>
                      <a:pt x="103632" y="5181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28" name="Google Shape;328;p9"/>
              <p:cNvSpPr/>
              <p:nvPr/>
            </p:nvSpPr>
            <p:spPr>
              <a:xfrm rot="-552203">
                <a:off x="3302200" y="5554379"/>
                <a:ext cx="149026" cy="149026"/>
              </a:xfrm>
              <a:custGeom>
                <a:avLst/>
                <a:gdLst/>
                <a:ahLst/>
                <a:cxnLst/>
                <a:rect l="l" t="t" r="r" b="b"/>
                <a:pathLst>
                  <a:path w="148970" h="148970" extrusionOk="0">
                    <a:moveTo>
                      <a:pt x="148971" y="74486"/>
                    </a:moveTo>
                    <a:cubicBezTo>
                      <a:pt x="148971" y="115623"/>
                      <a:pt x="115623" y="148971"/>
                      <a:pt x="74485" y="148971"/>
                    </a:cubicBezTo>
                    <a:cubicBezTo>
                      <a:pt x="33348" y="148971"/>
                      <a:pt x="0" y="115623"/>
                      <a:pt x="0" y="74486"/>
                    </a:cubicBezTo>
                    <a:cubicBezTo>
                      <a:pt x="0" y="33349"/>
                      <a:pt x="33348" y="0"/>
                      <a:pt x="74485" y="0"/>
                    </a:cubicBezTo>
                    <a:cubicBezTo>
                      <a:pt x="115623" y="0"/>
                      <a:pt x="148971" y="33349"/>
                      <a:pt x="148971" y="7448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329" name="Google Shape;329;p9"/>
          <p:cNvGrpSpPr/>
          <p:nvPr/>
        </p:nvGrpSpPr>
        <p:grpSpPr>
          <a:xfrm>
            <a:off x="-1011881" y="430392"/>
            <a:ext cx="10416990" cy="682312"/>
            <a:chOff x="-1011881" y="430393"/>
            <a:chExt cx="10416990" cy="682312"/>
          </a:xfrm>
        </p:grpSpPr>
        <p:sp>
          <p:nvSpPr>
            <p:cNvPr id="330" name="Google Shape;330;p9"/>
            <p:cNvSpPr/>
            <p:nvPr/>
          </p:nvSpPr>
          <p:spPr>
            <a:xfrm flipH="1">
              <a:off x="-1011881" y="672930"/>
              <a:ext cx="2629090" cy="439775"/>
            </a:xfrm>
            <a:custGeom>
              <a:avLst/>
              <a:gdLst/>
              <a:ahLst/>
              <a:cxnLst/>
              <a:rect l="l" t="t" r="r" b="b"/>
              <a:pathLst>
                <a:path w="2629090" h="439775" extrusionOk="0">
                  <a:moveTo>
                    <a:pt x="2628995" y="439776"/>
                  </a:moveTo>
                  <a:lnTo>
                    <a:pt x="0" y="439776"/>
                  </a:lnTo>
                  <a:cubicBezTo>
                    <a:pt x="75152" y="439776"/>
                    <a:pt x="143733" y="390436"/>
                    <a:pt x="218218" y="399961"/>
                  </a:cubicBezTo>
                  <a:cubicBezTo>
                    <a:pt x="292703" y="409486"/>
                    <a:pt x="369570" y="423393"/>
                    <a:pt x="441865" y="402914"/>
                  </a:cubicBezTo>
                  <a:cubicBezTo>
                    <a:pt x="487204" y="390055"/>
                    <a:pt x="527876" y="364338"/>
                    <a:pt x="571881" y="347479"/>
                  </a:cubicBezTo>
                  <a:cubicBezTo>
                    <a:pt x="615887" y="330619"/>
                    <a:pt x="667988" y="323761"/>
                    <a:pt x="708565" y="347860"/>
                  </a:cubicBezTo>
                  <a:cubicBezTo>
                    <a:pt x="689515" y="314713"/>
                    <a:pt x="702374" y="265087"/>
                    <a:pt x="719900" y="231178"/>
                  </a:cubicBezTo>
                  <a:cubicBezTo>
                    <a:pt x="737521" y="197269"/>
                    <a:pt x="775240" y="174219"/>
                    <a:pt x="813340" y="176410"/>
                  </a:cubicBezTo>
                  <a:cubicBezTo>
                    <a:pt x="851440" y="178600"/>
                    <a:pt x="887254" y="207366"/>
                    <a:pt x="895350" y="244609"/>
                  </a:cubicBezTo>
                  <a:cubicBezTo>
                    <a:pt x="885730" y="197174"/>
                    <a:pt x="875348" y="132595"/>
                    <a:pt x="891826" y="87160"/>
                  </a:cubicBezTo>
                  <a:cubicBezTo>
                    <a:pt x="910400" y="36011"/>
                    <a:pt x="963263" y="-565"/>
                    <a:pt x="1017651" y="7"/>
                  </a:cubicBezTo>
                  <a:cubicBezTo>
                    <a:pt x="1072039" y="578"/>
                    <a:pt x="1124141" y="38202"/>
                    <a:pt x="1141667" y="89732"/>
                  </a:cubicBezTo>
                  <a:cubicBezTo>
                    <a:pt x="1180624" y="68301"/>
                    <a:pt x="1235012" y="67825"/>
                    <a:pt x="1275588" y="85922"/>
                  </a:cubicBezTo>
                  <a:cubicBezTo>
                    <a:pt x="1316260" y="104020"/>
                    <a:pt x="1347502" y="141834"/>
                    <a:pt x="1357789" y="185077"/>
                  </a:cubicBezTo>
                  <a:cubicBezTo>
                    <a:pt x="1402842" y="166027"/>
                    <a:pt x="1454944" y="166885"/>
                    <a:pt x="1498759" y="188697"/>
                  </a:cubicBezTo>
                  <a:cubicBezTo>
                    <a:pt x="1542479" y="210509"/>
                    <a:pt x="1575911" y="252038"/>
                    <a:pt x="1587913" y="299473"/>
                  </a:cubicBezTo>
                  <a:cubicBezTo>
                    <a:pt x="1636109" y="265183"/>
                    <a:pt x="1706689" y="242323"/>
                    <a:pt x="1765364" y="249657"/>
                  </a:cubicBezTo>
                  <a:cubicBezTo>
                    <a:pt x="1824038" y="256991"/>
                    <a:pt x="1879568" y="286995"/>
                    <a:pt x="1917859" y="332048"/>
                  </a:cubicBezTo>
                  <a:cubicBezTo>
                    <a:pt x="1969294" y="302330"/>
                    <a:pt x="2046732" y="321952"/>
                    <a:pt x="2103597" y="339192"/>
                  </a:cubicBezTo>
                  <a:cubicBezTo>
                    <a:pt x="2160461" y="356432"/>
                    <a:pt x="2214563" y="383578"/>
                    <a:pt x="2273237" y="393294"/>
                  </a:cubicBezTo>
                  <a:cubicBezTo>
                    <a:pt x="2331815" y="403009"/>
                    <a:pt x="2391728" y="395008"/>
                    <a:pt x="2451164" y="394627"/>
                  </a:cubicBezTo>
                  <a:cubicBezTo>
                    <a:pt x="2510600" y="394342"/>
                    <a:pt x="2583371" y="401866"/>
                    <a:pt x="2629091" y="43977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1" name="Google Shape;331;p9"/>
            <p:cNvSpPr/>
            <p:nvPr/>
          </p:nvSpPr>
          <p:spPr>
            <a:xfrm>
              <a:off x="6776019" y="430393"/>
              <a:ext cx="2629090" cy="439775"/>
            </a:xfrm>
            <a:custGeom>
              <a:avLst/>
              <a:gdLst/>
              <a:ahLst/>
              <a:cxnLst/>
              <a:rect l="l" t="t" r="r" b="b"/>
              <a:pathLst>
                <a:path w="2629090" h="439775" extrusionOk="0">
                  <a:moveTo>
                    <a:pt x="2628995" y="439776"/>
                  </a:moveTo>
                  <a:lnTo>
                    <a:pt x="0" y="439776"/>
                  </a:lnTo>
                  <a:cubicBezTo>
                    <a:pt x="75152" y="439776"/>
                    <a:pt x="143733" y="390436"/>
                    <a:pt x="218218" y="399961"/>
                  </a:cubicBezTo>
                  <a:cubicBezTo>
                    <a:pt x="292703" y="409486"/>
                    <a:pt x="369570" y="423393"/>
                    <a:pt x="441865" y="402914"/>
                  </a:cubicBezTo>
                  <a:cubicBezTo>
                    <a:pt x="487204" y="390055"/>
                    <a:pt x="527876" y="364338"/>
                    <a:pt x="571881" y="347479"/>
                  </a:cubicBezTo>
                  <a:cubicBezTo>
                    <a:pt x="615887" y="330619"/>
                    <a:pt x="667988" y="323761"/>
                    <a:pt x="708565" y="347860"/>
                  </a:cubicBezTo>
                  <a:cubicBezTo>
                    <a:pt x="689515" y="314713"/>
                    <a:pt x="702374" y="265087"/>
                    <a:pt x="719900" y="231178"/>
                  </a:cubicBezTo>
                  <a:cubicBezTo>
                    <a:pt x="737521" y="197269"/>
                    <a:pt x="775240" y="174219"/>
                    <a:pt x="813340" y="176410"/>
                  </a:cubicBezTo>
                  <a:cubicBezTo>
                    <a:pt x="851440" y="178600"/>
                    <a:pt x="887254" y="207366"/>
                    <a:pt x="895350" y="244609"/>
                  </a:cubicBezTo>
                  <a:cubicBezTo>
                    <a:pt x="885730" y="197174"/>
                    <a:pt x="875348" y="132595"/>
                    <a:pt x="891826" y="87160"/>
                  </a:cubicBezTo>
                  <a:cubicBezTo>
                    <a:pt x="910400" y="36011"/>
                    <a:pt x="963263" y="-565"/>
                    <a:pt x="1017651" y="7"/>
                  </a:cubicBezTo>
                  <a:cubicBezTo>
                    <a:pt x="1072039" y="578"/>
                    <a:pt x="1124141" y="38202"/>
                    <a:pt x="1141667" y="89732"/>
                  </a:cubicBezTo>
                  <a:cubicBezTo>
                    <a:pt x="1180624" y="68301"/>
                    <a:pt x="1235012" y="67825"/>
                    <a:pt x="1275588" y="85922"/>
                  </a:cubicBezTo>
                  <a:cubicBezTo>
                    <a:pt x="1316260" y="104020"/>
                    <a:pt x="1347502" y="141834"/>
                    <a:pt x="1357789" y="185077"/>
                  </a:cubicBezTo>
                  <a:cubicBezTo>
                    <a:pt x="1402842" y="166027"/>
                    <a:pt x="1454944" y="166885"/>
                    <a:pt x="1498759" y="188697"/>
                  </a:cubicBezTo>
                  <a:cubicBezTo>
                    <a:pt x="1542479" y="210509"/>
                    <a:pt x="1575911" y="252038"/>
                    <a:pt x="1587913" y="299473"/>
                  </a:cubicBezTo>
                  <a:cubicBezTo>
                    <a:pt x="1636109" y="265183"/>
                    <a:pt x="1706689" y="242323"/>
                    <a:pt x="1765364" y="249657"/>
                  </a:cubicBezTo>
                  <a:cubicBezTo>
                    <a:pt x="1824038" y="256991"/>
                    <a:pt x="1879568" y="286995"/>
                    <a:pt x="1917859" y="332048"/>
                  </a:cubicBezTo>
                  <a:cubicBezTo>
                    <a:pt x="1969294" y="302330"/>
                    <a:pt x="2046732" y="321952"/>
                    <a:pt x="2103597" y="339192"/>
                  </a:cubicBezTo>
                  <a:cubicBezTo>
                    <a:pt x="2160461" y="356432"/>
                    <a:pt x="2214563" y="383578"/>
                    <a:pt x="2273237" y="393294"/>
                  </a:cubicBezTo>
                  <a:cubicBezTo>
                    <a:pt x="2331815" y="403009"/>
                    <a:pt x="2391728" y="395008"/>
                    <a:pt x="2451164" y="394627"/>
                  </a:cubicBezTo>
                  <a:cubicBezTo>
                    <a:pt x="2510600" y="394342"/>
                    <a:pt x="2583371" y="401866"/>
                    <a:pt x="2629091" y="43977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32" name="Google Shape;332;p9"/>
          <p:cNvSpPr txBox="1">
            <a:spLocks noGrp="1"/>
          </p:cNvSpPr>
          <p:nvPr>
            <p:ph type="title"/>
          </p:nvPr>
        </p:nvSpPr>
        <p:spPr>
          <a:xfrm>
            <a:off x="2241425" y="1293100"/>
            <a:ext cx="4661100" cy="84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333" name="Google Shape;333;p9"/>
          <p:cNvSpPr txBox="1">
            <a:spLocks noGrp="1"/>
          </p:cNvSpPr>
          <p:nvPr>
            <p:ph type="subTitle" idx="1"/>
          </p:nvPr>
        </p:nvSpPr>
        <p:spPr>
          <a:xfrm>
            <a:off x="2241475" y="2168600"/>
            <a:ext cx="4661100" cy="168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TITLE_ONLY_1">
    <p:spTree>
      <p:nvGrpSpPr>
        <p:cNvPr id="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2" name="Google Shape;432;p14"/>
          <p:cNvGrpSpPr/>
          <p:nvPr/>
        </p:nvGrpSpPr>
        <p:grpSpPr>
          <a:xfrm>
            <a:off x="-1926281" y="95230"/>
            <a:ext cx="11788590" cy="774937"/>
            <a:chOff x="-1926281" y="95230"/>
            <a:chExt cx="11788590" cy="774937"/>
          </a:xfrm>
        </p:grpSpPr>
        <p:sp>
          <p:nvSpPr>
            <p:cNvPr id="433" name="Google Shape;433;p14"/>
            <p:cNvSpPr/>
            <p:nvPr/>
          </p:nvSpPr>
          <p:spPr>
            <a:xfrm>
              <a:off x="7233219" y="95230"/>
              <a:ext cx="2629090" cy="439775"/>
            </a:xfrm>
            <a:custGeom>
              <a:avLst/>
              <a:gdLst/>
              <a:ahLst/>
              <a:cxnLst/>
              <a:rect l="l" t="t" r="r" b="b"/>
              <a:pathLst>
                <a:path w="2629090" h="439775" extrusionOk="0">
                  <a:moveTo>
                    <a:pt x="2628995" y="439776"/>
                  </a:moveTo>
                  <a:lnTo>
                    <a:pt x="0" y="439776"/>
                  </a:lnTo>
                  <a:cubicBezTo>
                    <a:pt x="75152" y="439776"/>
                    <a:pt x="143733" y="390436"/>
                    <a:pt x="218218" y="399961"/>
                  </a:cubicBezTo>
                  <a:cubicBezTo>
                    <a:pt x="292703" y="409486"/>
                    <a:pt x="369570" y="423393"/>
                    <a:pt x="441865" y="402914"/>
                  </a:cubicBezTo>
                  <a:cubicBezTo>
                    <a:pt x="487204" y="390055"/>
                    <a:pt x="527876" y="364338"/>
                    <a:pt x="571881" y="347479"/>
                  </a:cubicBezTo>
                  <a:cubicBezTo>
                    <a:pt x="615887" y="330619"/>
                    <a:pt x="667988" y="323761"/>
                    <a:pt x="708565" y="347860"/>
                  </a:cubicBezTo>
                  <a:cubicBezTo>
                    <a:pt x="689515" y="314713"/>
                    <a:pt x="702374" y="265087"/>
                    <a:pt x="719900" y="231178"/>
                  </a:cubicBezTo>
                  <a:cubicBezTo>
                    <a:pt x="737521" y="197269"/>
                    <a:pt x="775240" y="174219"/>
                    <a:pt x="813340" y="176410"/>
                  </a:cubicBezTo>
                  <a:cubicBezTo>
                    <a:pt x="851440" y="178600"/>
                    <a:pt x="887254" y="207366"/>
                    <a:pt x="895350" y="244609"/>
                  </a:cubicBezTo>
                  <a:cubicBezTo>
                    <a:pt x="885730" y="197174"/>
                    <a:pt x="875348" y="132595"/>
                    <a:pt x="891826" y="87160"/>
                  </a:cubicBezTo>
                  <a:cubicBezTo>
                    <a:pt x="910400" y="36011"/>
                    <a:pt x="963263" y="-565"/>
                    <a:pt x="1017651" y="7"/>
                  </a:cubicBezTo>
                  <a:cubicBezTo>
                    <a:pt x="1072039" y="578"/>
                    <a:pt x="1124141" y="38202"/>
                    <a:pt x="1141667" y="89732"/>
                  </a:cubicBezTo>
                  <a:cubicBezTo>
                    <a:pt x="1180624" y="68301"/>
                    <a:pt x="1235012" y="67825"/>
                    <a:pt x="1275588" y="85922"/>
                  </a:cubicBezTo>
                  <a:cubicBezTo>
                    <a:pt x="1316260" y="104020"/>
                    <a:pt x="1347502" y="141834"/>
                    <a:pt x="1357789" y="185077"/>
                  </a:cubicBezTo>
                  <a:cubicBezTo>
                    <a:pt x="1402842" y="166027"/>
                    <a:pt x="1454944" y="166885"/>
                    <a:pt x="1498759" y="188697"/>
                  </a:cubicBezTo>
                  <a:cubicBezTo>
                    <a:pt x="1542479" y="210509"/>
                    <a:pt x="1575911" y="252038"/>
                    <a:pt x="1587913" y="299473"/>
                  </a:cubicBezTo>
                  <a:cubicBezTo>
                    <a:pt x="1636109" y="265183"/>
                    <a:pt x="1706689" y="242323"/>
                    <a:pt x="1765364" y="249657"/>
                  </a:cubicBezTo>
                  <a:cubicBezTo>
                    <a:pt x="1824038" y="256991"/>
                    <a:pt x="1879568" y="286995"/>
                    <a:pt x="1917859" y="332048"/>
                  </a:cubicBezTo>
                  <a:cubicBezTo>
                    <a:pt x="1969294" y="302330"/>
                    <a:pt x="2046732" y="321952"/>
                    <a:pt x="2103597" y="339192"/>
                  </a:cubicBezTo>
                  <a:cubicBezTo>
                    <a:pt x="2160461" y="356432"/>
                    <a:pt x="2214563" y="383578"/>
                    <a:pt x="2273237" y="393294"/>
                  </a:cubicBezTo>
                  <a:cubicBezTo>
                    <a:pt x="2331815" y="403009"/>
                    <a:pt x="2391728" y="395008"/>
                    <a:pt x="2451164" y="394627"/>
                  </a:cubicBezTo>
                  <a:cubicBezTo>
                    <a:pt x="2510600" y="394342"/>
                    <a:pt x="2583371" y="401866"/>
                    <a:pt x="2629091" y="43977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4" name="Google Shape;434;p14"/>
            <p:cNvSpPr/>
            <p:nvPr/>
          </p:nvSpPr>
          <p:spPr>
            <a:xfrm flipH="1">
              <a:off x="-1926281" y="430393"/>
              <a:ext cx="2629090" cy="439775"/>
            </a:xfrm>
            <a:custGeom>
              <a:avLst/>
              <a:gdLst/>
              <a:ahLst/>
              <a:cxnLst/>
              <a:rect l="l" t="t" r="r" b="b"/>
              <a:pathLst>
                <a:path w="2629090" h="439775" extrusionOk="0">
                  <a:moveTo>
                    <a:pt x="2628995" y="439776"/>
                  </a:moveTo>
                  <a:lnTo>
                    <a:pt x="0" y="439776"/>
                  </a:lnTo>
                  <a:cubicBezTo>
                    <a:pt x="75152" y="439776"/>
                    <a:pt x="143733" y="390436"/>
                    <a:pt x="218218" y="399961"/>
                  </a:cubicBezTo>
                  <a:cubicBezTo>
                    <a:pt x="292703" y="409486"/>
                    <a:pt x="369570" y="423393"/>
                    <a:pt x="441865" y="402914"/>
                  </a:cubicBezTo>
                  <a:cubicBezTo>
                    <a:pt x="487204" y="390055"/>
                    <a:pt x="527876" y="364338"/>
                    <a:pt x="571881" y="347479"/>
                  </a:cubicBezTo>
                  <a:cubicBezTo>
                    <a:pt x="615887" y="330619"/>
                    <a:pt x="667988" y="323761"/>
                    <a:pt x="708565" y="347860"/>
                  </a:cubicBezTo>
                  <a:cubicBezTo>
                    <a:pt x="689515" y="314713"/>
                    <a:pt x="702374" y="265087"/>
                    <a:pt x="719900" y="231178"/>
                  </a:cubicBezTo>
                  <a:cubicBezTo>
                    <a:pt x="737521" y="197269"/>
                    <a:pt x="775240" y="174219"/>
                    <a:pt x="813340" y="176410"/>
                  </a:cubicBezTo>
                  <a:cubicBezTo>
                    <a:pt x="851440" y="178600"/>
                    <a:pt x="887254" y="207366"/>
                    <a:pt x="895350" y="244609"/>
                  </a:cubicBezTo>
                  <a:cubicBezTo>
                    <a:pt x="885730" y="197174"/>
                    <a:pt x="875348" y="132595"/>
                    <a:pt x="891826" y="87160"/>
                  </a:cubicBezTo>
                  <a:cubicBezTo>
                    <a:pt x="910400" y="36011"/>
                    <a:pt x="963263" y="-565"/>
                    <a:pt x="1017651" y="7"/>
                  </a:cubicBezTo>
                  <a:cubicBezTo>
                    <a:pt x="1072039" y="578"/>
                    <a:pt x="1124141" y="38202"/>
                    <a:pt x="1141667" y="89732"/>
                  </a:cubicBezTo>
                  <a:cubicBezTo>
                    <a:pt x="1180624" y="68301"/>
                    <a:pt x="1235012" y="67825"/>
                    <a:pt x="1275588" y="85922"/>
                  </a:cubicBezTo>
                  <a:cubicBezTo>
                    <a:pt x="1316260" y="104020"/>
                    <a:pt x="1347502" y="141834"/>
                    <a:pt x="1357789" y="185077"/>
                  </a:cubicBezTo>
                  <a:cubicBezTo>
                    <a:pt x="1402842" y="166027"/>
                    <a:pt x="1454944" y="166885"/>
                    <a:pt x="1498759" y="188697"/>
                  </a:cubicBezTo>
                  <a:cubicBezTo>
                    <a:pt x="1542479" y="210509"/>
                    <a:pt x="1575911" y="252038"/>
                    <a:pt x="1587913" y="299473"/>
                  </a:cubicBezTo>
                  <a:cubicBezTo>
                    <a:pt x="1636109" y="265183"/>
                    <a:pt x="1706689" y="242323"/>
                    <a:pt x="1765364" y="249657"/>
                  </a:cubicBezTo>
                  <a:cubicBezTo>
                    <a:pt x="1824038" y="256991"/>
                    <a:pt x="1879568" y="286995"/>
                    <a:pt x="1917859" y="332048"/>
                  </a:cubicBezTo>
                  <a:cubicBezTo>
                    <a:pt x="1969294" y="302330"/>
                    <a:pt x="2046732" y="321952"/>
                    <a:pt x="2103597" y="339192"/>
                  </a:cubicBezTo>
                  <a:cubicBezTo>
                    <a:pt x="2160461" y="356432"/>
                    <a:pt x="2214563" y="383578"/>
                    <a:pt x="2273237" y="393294"/>
                  </a:cubicBezTo>
                  <a:cubicBezTo>
                    <a:pt x="2331815" y="403009"/>
                    <a:pt x="2391728" y="395008"/>
                    <a:pt x="2451164" y="394627"/>
                  </a:cubicBezTo>
                  <a:cubicBezTo>
                    <a:pt x="2510600" y="394342"/>
                    <a:pt x="2583371" y="401866"/>
                    <a:pt x="2629091" y="43977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35" name="Google Shape;435;p14"/>
          <p:cNvGrpSpPr/>
          <p:nvPr/>
        </p:nvGrpSpPr>
        <p:grpSpPr>
          <a:xfrm>
            <a:off x="-143690" y="3774672"/>
            <a:ext cx="10952609" cy="3158159"/>
            <a:chOff x="-143690" y="3774672"/>
            <a:chExt cx="10952609" cy="3158159"/>
          </a:xfrm>
        </p:grpSpPr>
        <p:sp>
          <p:nvSpPr>
            <p:cNvPr id="436" name="Google Shape;436;p14"/>
            <p:cNvSpPr/>
            <p:nvPr/>
          </p:nvSpPr>
          <p:spPr>
            <a:xfrm>
              <a:off x="8350035" y="4222702"/>
              <a:ext cx="2458884" cy="1183662"/>
            </a:xfrm>
            <a:custGeom>
              <a:avLst/>
              <a:gdLst/>
              <a:ahLst/>
              <a:cxnLst/>
              <a:rect l="l" t="t" r="r" b="b"/>
              <a:pathLst>
                <a:path w="2458884" h="1183662" extrusionOk="0">
                  <a:moveTo>
                    <a:pt x="6" y="648643"/>
                  </a:moveTo>
                  <a:cubicBezTo>
                    <a:pt x="6" y="648643"/>
                    <a:pt x="-7043" y="221543"/>
                    <a:pt x="474351" y="289456"/>
                  </a:cubicBezTo>
                  <a:cubicBezTo>
                    <a:pt x="474351" y="-48110"/>
                    <a:pt x="1031849" y="-162220"/>
                    <a:pt x="1145863" y="344605"/>
                  </a:cubicBezTo>
                  <a:cubicBezTo>
                    <a:pt x="1475238" y="154582"/>
                    <a:pt x="1551342" y="510340"/>
                    <a:pt x="1551342" y="510340"/>
                  </a:cubicBezTo>
                  <a:cubicBezTo>
                    <a:pt x="1551342" y="510340"/>
                    <a:pt x="1706600" y="-124215"/>
                    <a:pt x="2458885" y="103909"/>
                  </a:cubicBezTo>
                  <a:lnTo>
                    <a:pt x="2458885" y="1183663"/>
                  </a:lnTo>
                  <a:lnTo>
                    <a:pt x="101" y="64864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437" name="Google Shape;437;p14"/>
            <p:cNvGrpSpPr/>
            <p:nvPr/>
          </p:nvGrpSpPr>
          <p:grpSpPr>
            <a:xfrm flipH="1">
              <a:off x="201403" y="3774672"/>
              <a:ext cx="311651" cy="1013835"/>
              <a:chOff x="7365872" y="2971228"/>
              <a:chExt cx="214503" cy="697801"/>
            </a:xfrm>
          </p:grpSpPr>
          <p:sp>
            <p:nvSpPr>
              <p:cNvPr id="438" name="Google Shape;438;p14"/>
              <p:cNvSpPr/>
              <p:nvPr/>
            </p:nvSpPr>
            <p:spPr>
              <a:xfrm>
                <a:off x="7457312" y="3397662"/>
                <a:ext cx="31623" cy="271367"/>
              </a:xfrm>
              <a:custGeom>
                <a:avLst/>
                <a:gdLst/>
                <a:ahLst/>
                <a:cxnLst/>
                <a:rect l="l" t="t" r="r" b="b"/>
                <a:pathLst>
                  <a:path w="31623" h="271367" extrusionOk="0">
                    <a:moveTo>
                      <a:pt x="15812" y="271367"/>
                    </a:moveTo>
                    <a:cubicBezTo>
                      <a:pt x="7144" y="271367"/>
                      <a:pt x="0" y="264319"/>
                      <a:pt x="0" y="255556"/>
                    </a:cubicBezTo>
                    <a:lnTo>
                      <a:pt x="0" y="15812"/>
                    </a:lnTo>
                    <a:cubicBezTo>
                      <a:pt x="0" y="7144"/>
                      <a:pt x="7048" y="0"/>
                      <a:pt x="15812" y="0"/>
                    </a:cubicBezTo>
                    <a:cubicBezTo>
                      <a:pt x="24575" y="0"/>
                      <a:pt x="31623" y="7049"/>
                      <a:pt x="31623" y="15812"/>
                    </a:cubicBezTo>
                    <a:lnTo>
                      <a:pt x="31623" y="255556"/>
                    </a:lnTo>
                    <a:cubicBezTo>
                      <a:pt x="31623" y="264224"/>
                      <a:pt x="24575" y="271367"/>
                      <a:pt x="15812" y="271367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9" name="Google Shape;439;p14"/>
              <p:cNvSpPr/>
              <p:nvPr/>
            </p:nvSpPr>
            <p:spPr>
              <a:xfrm>
                <a:off x="7365872" y="2971228"/>
                <a:ext cx="214503" cy="500729"/>
              </a:xfrm>
              <a:custGeom>
                <a:avLst/>
                <a:gdLst/>
                <a:ahLst/>
                <a:cxnLst/>
                <a:rect l="l" t="t" r="r" b="b"/>
                <a:pathLst>
                  <a:path w="214503" h="500729" extrusionOk="0">
                    <a:moveTo>
                      <a:pt x="214503" y="406813"/>
                    </a:moveTo>
                    <a:cubicBezTo>
                      <a:pt x="214503" y="458629"/>
                      <a:pt x="166497" y="500729"/>
                      <a:pt x="107252" y="500729"/>
                    </a:cubicBezTo>
                    <a:cubicBezTo>
                      <a:pt x="48006" y="500729"/>
                      <a:pt x="0" y="458724"/>
                      <a:pt x="0" y="406813"/>
                    </a:cubicBezTo>
                    <a:cubicBezTo>
                      <a:pt x="0" y="354902"/>
                      <a:pt x="48006" y="0"/>
                      <a:pt x="107252" y="0"/>
                    </a:cubicBezTo>
                    <a:cubicBezTo>
                      <a:pt x="166497" y="0"/>
                      <a:pt x="214503" y="354997"/>
                      <a:pt x="214503" y="406813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440" name="Google Shape;440;p14"/>
            <p:cNvSpPr/>
            <p:nvPr/>
          </p:nvSpPr>
          <p:spPr>
            <a:xfrm rot="155540">
              <a:off x="-55098" y="4520789"/>
              <a:ext cx="9401174" cy="1934537"/>
            </a:xfrm>
            <a:custGeom>
              <a:avLst/>
              <a:gdLst/>
              <a:ahLst/>
              <a:cxnLst/>
              <a:rect l="l" t="t" r="r" b="b"/>
              <a:pathLst>
                <a:path w="7394924" h="1521699" extrusionOk="0">
                  <a:moveTo>
                    <a:pt x="0" y="350124"/>
                  </a:moveTo>
                  <a:lnTo>
                    <a:pt x="3808000" y="78090"/>
                  </a:lnTo>
                  <a:cubicBezTo>
                    <a:pt x="3808000" y="78090"/>
                    <a:pt x="4760024" y="171626"/>
                    <a:pt x="5388960" y="78090"/>
                  </a:cubicBezTo>
                  <a:cubicBezTo>
                    <a:pt x="6017990" y="-15445"/>
                    <a:pt x="7114413" y="-66404"/>
                    <a:pt x="7394924" y="171626"/>
                  </a:cubicBezTo>
                  <a:lnTo>
                    <a:pt x="7394924" y="1521699"/>
                  </a:lnTo>
                  <a:lnTo>
                    <a:pt x="0" y="1521699"/>
                  </a:lnTo>
                  <a:lnTo>
                    <a:pt x="0" y="35012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1" name="Google Shape;441;p14"/>
            <p:cNvSpPr/>
            <p:nvPr/>
          </p:nvSpPr>
          <p:spPr>
            <a:xfrm rot="155540">
              <a:off x="-104752" y="4786679"/>
              <a:ext cx="9401174" cy="1934537"/>
            </a:xfrm>
            <a:custGeom>
              <a:avLst/>
              <a:gdLst/>
              <a:ahLst/>
              <a:cxnLst/>
              <a:rect l="l" t="t" r="r" b="b"/>
              <a:pathLst>
                <a:path w="7394924" h="1521699" extrusionOk="0">
                  <a:moveTo>
                    <a:pt x="0" y="350124"/>
                  </a:moveTo>
                  <a:lnTo>
                    <a:pt x="3808000" y="78090"/>
                  </a:lnTo>
                  <a:cubicBezTo>
                    <a:pt x="3808000" y="78090"/>
                    <a:pt x="4760024" y="171626"/>
                    <a:pt x="5388960" y="78090"/>
                  </a:cubicBezTo>
                  <a:cubicBezTo>
                    <a:pt x="6017990" y="-15445"/>
                    <a:pt x="7114413" y="-66404"/>
                    <a:pt x="7394924" y="171626"/>
                  </a:cubicBezTo>
                  <a:lnTo>
                    <a:pt x="7394924" y="1521699"/>
                  </a:lnTo>
                  <a:lnTo>
                    <a:pt x="0" y="1521699"/>
                  </a:lnTo>
                  <a:lnTo>
                    <a:pt x="0" y="35012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2" name="Google Shape;442;p14"/>
            <p:cNvSpPr/>
            <p:nvPr/>
          </p:nvSpPr>
          <p:spPr>
            <a:xfrm flipH="1">
              <a:off x="6000001" y="4640839"/>
              <a:ext cx="1016474" cy="263608"/>
            </a:xfrm>
            <a:custGeom>
              <a:avLst/>
              <a:gdLst/>
              <a:ahLst/>
              <a:cxnLst/>
              <a:rect l="l" t="t" r="r" b="b"/>
              <a:pathLst>
                <a:path w="670940" h="173999" extrusionOk="0">
                  <a:moveTo>
                    <a:pt x="0" y="174000"/>
                  </a:moveTo>
                  <a:lnTo>
                    <a:pt x="670941" y="174000"/>
                  </a:lnTo>
                  <a:cubicBezTo>
                    <a:pt x="670941" y="174000"/>
                    <a:pt x="652272" y="109230"/>
                    <a:pt x="554927" y="139424"/>
                  </a:cubicBezTo>
                  <a:cubicBezTo>
                    <a:pt x="601885" y="-8214"/>
                    <a:pt x="372047" y="-59839"/>
                    <a:pt x="305086" y="89989"/>
                  </a:cubicBezTo>
                  <a:cubicBezTo>
                    <a:pt x="244888" y="-52029"/>
                    <a:pt x="128016" y="54366"/>
                    <a:pt x="157924" y="118564"/>
                  </a:cubicBezTo>
                  <a:cubicBezTo>
                    <a:pt x="63627" y="82560"/>
                    <a:pt x="0" y="174000"/>
                    <a:pt x="0" y="17400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43" name="Google Shape;443;p1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LANK_1_1_1_1_1_1_1">
    <p:spTree>
      <p:nvGrpSpPr>
        <p:cNvPr id="1" name="Shape 6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8" name="Google Shape;618;p24"/>
          <p:cNvGrpSpPr/>
          <p:nvPr/>
        </p:nvGrpSpPr>
        <p:grpSpPr>
          <a:xfrm>
            <a:off x="-141920" y="3698465"/>
            <a:ext cx="9427840" cy="3316874"/>
            <a:chOff x="-141920" y="3698465"/>
            <a:chExt cx="9427840" cy="3316874"/>
          </a:xfrm>
        </p:grpSpPr>
        <p:grpSp>
          <p:nvGrpSpPr>
            <p:cNvPr id="619" name="Google Shape;619;p24"/>
            <p:cNvGrpSpPr/>
            <p:nvPr/>
          </p:nvGrpSpPr>
          <p:grpSpPr>
            <a:xfrm flipH="1">
              <a:off x="8628149" y="3774672"/>
              <a:ext cx="311651" cy="1013835"/>
              <a:chOff x="7365872" y="2971228"/>
              <a:chExt cx="214503" cy="697801"/>
            </a:xfrm>
          </p:grpSpPr>
          <p:sp>
            <p:nvSpPr>
              <p:cNvPr id="620" name="Google Shape;620;p24"/>
              <p:cNvSpPr/>
              <p:nvPr/>
            </p:nvSpPr>
            <p:spPr>
              <a:xfrm>
                <a:off x="7457312" y="3397662"/>
                <a:ext cx="31623" cy="271367"/>
              </a:xfrm>
              <a:custGeom>
                <a:avLst/>
                <a:gdLst/>
                <a:ahLst/>
                <a:cxnLst/>
                <a:rect l="l" t="t" r="r" b="b"/>
                <a:pathLst>
                  <a:path w="31623" h="271367" extrusionOk="0">
                    <a:moveTo>
                      <a:pt x="15812" y="271367"/>
                    </a:moveTo>
                    <a:cubicBezTo>
                      <a:pt x="7144" y="271367"/>
                      <a:pt x="0" y="264319"/>
                      <a:pt x="0" y="255556"/>
                    </a:cubicBezTo>
                    <a:lnTo>
                      <a:pt x="0" y="15812"/>
                    </a:lnTo>
                    <a:cubicBezTo>
                      <a:pt x="0" y="7144"/>
                      <a:pt x="7048" y="0"/>
                      <a:pt x="15812" y="0"/>
                    </a:cubicBezTo>
                    <a:cubicBezTo>
                      <a:pt x="24575" y="0"/>
                      <a:pt x="31623" y="7049"/>
                      <a:pt x="31623" y="15812"/>
                    </a:cubicBezTo>
                    <a:lnTo>
                      <a:pt x="31623" y="255556"/>
                    </a:lnTo>
                    <a:cubicBezTo>
                      <a:pt x="31623" y="264224"/>
                      <a:pt x="24575" y="271367"/>
                      <a:pt x="15812" y="271367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21" name="Google Shape;621;p24"/>
              <p:cNvSpPr/>
              <p:nvPr/>
            </p:nvSpPr>
            <p:spPr>
              <a:xfrm>
                <a:off x="7365872" y="2971228"/>
                <a:ext cx="214503" cy="500729"/>
              </a:xfrm>
              <a:custGeom>
                <a:avLst/>
                <a:gdLst/>
                <a:ahLst/>
                <a:cxnLst/>
                <a:rect l="l" t="t" r="r" b="b"/>
                <a:pathLst>
                  <a:path w="214503" h="500729" extrusionOk="0">
                    <a:moveTo>
                      <a:pt x="214503" y="406813"/>
                    </a:moveTo>
                    <a:cubicBezTo>
                      <a:pt x="214503" y="458629"/>
                      <a:pt x="166497" y="500729"/>
                      <a:pt x="107252" y="500729"/>
                    </a:cubicBezTo>
                    <a:cubicBezTo>
                      <a:pt x="48006" y="500729"/>
                      <a:pt x="0" y="458724"/>
                      <a:pt x="0" y="406813"/>
                    </a:cubicBezTo>
                    <a:cubicBezTo>
                      <a:pt x="0" y="354902"/>
                      <a:pt x="48006" y="0"/>
                      <a:pt x="107252" y="0"/>
                    </a:cubicBezTo>
                    <a:cubicBezTo>
                      <a:pt x="166497" y="0"/>
                      <a:pt x="214503" y="354997"/>
                      <a:pt x="214503" y="406813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622" name="Google Shape;622;p24"/>
            <p:cNvGrpSpPr/>
            <p:nvPr/>
          </p:nvGrpSpPr>
          <p:grpSpPr>
            <a:xfrm flipH="1">
              <a:off x="157482" y="3698465"/>
              <a:ext cx="400036" cy="1179733"/>
              <a:chOff x="8652551" y="3622265"/>
              <a:chExt cx="400036" cy="1179733"/>
            </a:xfrm>
          </p:grpSpPr>
          <p:sp>
            <p:nvSpPr>
              <p:cNvPr id="623" name="Google Shape;623;p24"/>
              <p:cNvSpPr/>
              <p:nvPr/>
            </p:nvSpPr>
            <p:spPr>
              <a:xfrm>
                <a:off x="8652551" y="3622265"/>
                <a:ext cx="400036" cy="784101"/>
              </a:xfrm>
              <a:custGeom>
                <a:avLst/>
                <a:gdLst/>
                <a:ahLst/>
                <a:cxnLst/>
                <a:rect l="l" t="t" r="r" b="b"/>
                <a:pathLst>
                  <a:path w="627507" h="1229963" extrusionOk="0">
                    <a:moveTo>
                      <a:pt x="627507" y="916210"/>
                    </a:moveTo>
                    <a:cubicBezTo>
                      <a:pt x="627507" y="742950"/>
                      <a:pt x="487013" y="0"/>
                      <a:pt x="313754" y="0"/>
                    </a:cubicBezTo>
                    <a:cubicBezTo>
                      <a:pt x="140494" y="0"/>
                      <a:pt x="0" y="742855"/>
                      <a:pt x="0" y="916210"/>
                    </a:cubicBezTo>
                    <a:cubicBezTo>
                      <a:pt x="0" y="1089565"/>
                      <a:pt x="140494" y="1229963"/>
                      <a:pt x="313754" y="1229963"/>
                    </a:cubicBezTo>
                    <a:cubicBezTo>
                      <a:pt x="487013" y="1229963"/>
                      <a:pt x="627507" y="1089470"/>
                      <a:pt x="627507" y="91621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24" name="Google Shape;624;p24"/>
              <p:cNvSpPr/>
              <p:nvPr/>
            </p:nvSpPr>
            <p:spPr>
              <a:xfrm>
                <a:off x="8828331" y="4182028"/>
                <a:ext cx="48577" cy="619970"/>
              </a:xfrm>
              <a:custGeom>
                <a:avLst/>
                <a:gdLst/>
                <a:ahLst/>
                <a:cxnLst/>
                <a:rect l="l" t="t" r="r" b="b"/>
                <a:pathLst>
                  <a:path w="76200" h="972502" extrusionOk="0">
                    <a:moveTo>
                      <a:pt x="38100" y="0"/>
                    </a:moveTo>
                    <a:lnTo>
                      <a:pt x="38100" y="0"/>
                    </a:lnTo>
                    <a:cubicBezTo>
                      <a:pt x="17050" y="0"/>
                      <a:pt x="0" y="17050"/>
                      <a:pt x="0" y="38100"/>
                    </a:cubicBezTo>
                    <a:lnTo>
                      <a:pt x="0" y="934403"/>
                    </a:lnTo>
                    <a:cubicBezTo>
                      <a:pt x="0" y="955453"/>
                      <a:pt x="17050" y="972503"/>
                      <a:pt x="38100" y="972503"/>
                    </a:cubicBezTo>
                    <a:lnTo>
                      <a:pt x="38100" y="972503"/>
                    </a:lnTo>
                    <a:cubicBezTo>
                      <a:pt x="59150" y="972503"/>
                      <a:pt x="76200" y="955453"/>
                      <a:pt x="76200" y="934403"/>
                    </a:cubicBezTo>
                    <a:lnTo>
                      <a:pt x="76200" y="38100"/>
                    </a:lnTo>
                    <a:cubicBezTo>
                      <a:pt x="76200" y="17050"/>
                      <a:pt x="59150" y="0"/>
                      <a:pt x="3810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625" name="Google Shape;625;p24"/>
            <p:cNvGrpSpPr/>
            <p:nvPr/>
          </p:nvGrpSpPr>
          <p:grpSpPr>
            <a:xfrm>
              <a:off x="-141920" y="4616880"/>
              <a:ext cx="9427840" cy="2398458"/>
              <a:chOff x="2519362" y="2519351"/>
              <a:chExt cx="7154227" cy="1820047"/>
            </a:xfrm>
          </p:grpSpPr>
          <p:sp>
            <p:nvSpPr>
              <p:cNvPr id="626" name="Google Shape;626;p24"/>
              <p:cNvSpPr/>
              <p:nvPr/>
            </p:nvSpPr>
            <p:spPr>
              <a:xfrm>
                <a:off x="2519362" y="2519351"/>
                <a:ext cx="5375243" cy="1820047"/>
              </a:xfrm>
              <a:custGeom>
                <a:avLst/>
                <a:gdLst/>
                <a:ahLst/>
                <a:cxnLst/>
                <a:rect l="l" t="t" r="r" b="b"/>
                <a:pathLst>
                  <a:path w="5375243" h="1820047" extrusionOk="0">
                    <a:moveTo>
                      <a:pt x="5375244" y="584274"/>
                    </a:moveTo>
                    <a:lnTo>
                      <a:pt x="5375244" y="1819572"/>
                    </a:lnTo>
                    <a:lnTo>
                      <a:pt x="0" y="1820048"/>
                    </a:lnTo>
                    <a:lnTo>
                      <a:pt x="3334" y="880788"/>
                    </a:lnTo>
                    <a:lnTo>
                      <a:pt x="5810" y="156792"/>
                    </a:lnTo>
                    <a:lnTo>
                      <a:pt x="6382" y="4583"/>
                    </a:lnTo>
                    <a:cubicBezTo>
                      <a:pt x="6382" y="4583"/>
                      <a:pt x="4082891" y="-90382"/>
                      <a:pt x="5375244" y="58427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27" name="Google Shape;627;p24"/>
              <p:cNvSpPr/>
              <p:nvPr/>
            </p:nvSpPr>
            <p:spPr>
              <a:xfrm>
                <a:off x="2522695" y="2647473"/>
                <a:ext cx="2289507" cy="752665"/>
              </a:xfrm>
              <a:custGeom>
                <a:avLst/>
                <a:gdLst/>
                <a:ahLst/>
                <a:cxnLst/>
                <a:rect l="l" t="t" r="r" b="b"/>
                <a:pathLst>
                  <a:path w="2289507" h="752665" extrusionOk="0">
                    <a:moveTo>
                      <a:pt x="2137982" y="614458"/>
                    </a:moveTo>
                    <a:cubicBezTo>
                      <a:pt x="2047970" y="662940"/>
                      <a:pt x="1935671" y="669036"/>
                      <a:pt x="1828800" y="673703"/>
                    </a:cubicBezTo>
                    <a:cubicBezTo>
                      <a:pt x="1239965" y="699326"/>
                      <a:pt x="651224" y="724948"/>
                      <a:pt x="62484" y="750570"/>
                    </a:cubicBezTo>
                    <a:cubicBezTo>
                      <a:pt x="41815" y="751523"/>
                      <a:pt x="20860" y="752380"/>
                      <a:pt x="0" y="752666"/>
                    </a:cubicBezTo>
                    <a:lnTo>
                      <a:pt x="2477" y="28670"/>
                    </a:lnTo>
                    <a:cubicBezTo>
                      <a:pt x="64103" y="8763"/>
                      <a:pt x="124492" y="-762"/>
                      <a:pt x="172498" y="11049"/>
                    </a:cubicBezTo>
                    <a:cubicBezTo>
                      <a:pt x="158687" y="41529"/>
                      <a:pt x="121158" y="61246"/>
                      <a:pt x="81058" y="66865"/>
                    </a:cubicBezTo>
                    <a:cubicBezTo>
                      <a:pt x="264890" y="41148"/>
                      <a:pt x="450342" y="22098"/>
                      <a:pt x="634937" y="0"/>
                    </a:cubicBezTo>
                    <a:cubicBezTo>
                      <a:pt x="596932" y="78962"/>
                      <a:pt x="534543" y="149638"/>
                      <a:pt x="455485" y="203264"/>
                    </a:cubicBezTo>
                    <a:cubicBezTo>
                      <a:pt x="676561" y="173069"/>
                      <a:pt x="897731" y="142970"/>
                      <a:pt x="1118902" y="112776"/>
                    </a:cubicBezTo>
                    <a:cubicBezTo>
                      <a:pt x="1189958" y="103061"/>
                      <a:pt x="1268444" y="94583"/>
                      <a:pt x="1329309" y="126778"/>
                    </a:cubicBezTo>
                    <a:cubicBezTo>
                      <a:pt x="1390174" y="158972"/>
                      <a:pt x="1404366" y="249936"/>
                      <a:pt x="1337977" y="273368"/>
                    </a:cubicBezTo>
                    <a:cubicBezTo>
                      <a:pt x="1568387" y="266510"/>
                      <a:pt x="1810512" y="235172"/>
                      <a:pt x="2035207" y="303657"/>
                    </a:cubicBezTo>
                    <a:cubicBezTo>
                      <a:pt x="2118836" y="329089"/>
                      <a:pt x="2198942" y="371951"/>
                      <a:pt x="2257520" y="436817"/>
                    </a:cubicBezTo>
                    <a:cubicBezTo>
                      <a:pt x="2353437" y="542830"/>
                      <a:pt x="2209895" y="575786"/>
                      <a:pt x="2137982" y="614458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28" name="Google Shape;628;p24"/>
              <p:cNvSpPr/>
              <p:nvPr/>
            </p:nvSpPr>
            <p:spPr>
              <a:xfrm>
                <a:off x="4521231" y="2519354"/>
                <a:ext cx="5152358" cy="1739455"/>
              </a:xfrm>
              <a:custGeom>
                <a:avLst/>
                <a:gdLst/>
                <a:ahLst/>
                <a:cxnLst/>
                <a:rect l="l" t="t" r="r" b="b"/>
                <a:pathLst>
                  <a:path w="5152358" h="1739455" extrusionOk="0">
                    <a:moveTo>
                      <a:pt x="5152358" y="1739456"/>
                    </a:moveTo>
                    <a:lnTo>
                      <a:pt x="4744403" y="1738694"/>
                    </a:lnTo>
                    <a:lnTo>
                      <a:pt x="0" y="1729454"/>
                    </a:lnTo>
                    <a:lnTo>
                      <a:pt x="38005" y="1035844"/>
                    </a:lnTo>
                    <a:cubicBezTo>
                      <a:pt x="38005" y="1035844"/>
                      <a:pt x="1406366" y="28575"/>
                      <a:pt x="5150263" y="0"/>
                    </a:cubicBezTo>
                    <a:lnTo>
                      <a:pt x="5150454" y="195929"/>
                    </a:lnTo>
                    <a:lnTo>
                      <a:pt x="5152358" y="173945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29" name="Google Shape;629;p24"/>
              <p:cNvSpPr/>
              <p:nvPr/>
            </p:nvSpPr>
            <p:spPr>
              <a:xfrm>
                <a:off x="8228414" y="2597766"/>
                <a:ext cx="1445174" cy="1568161"/>
              </a:xfrm>
              <a:custGeom>
                <a:avLst/>
                <a:gdLst/>
                <a:ahLst/>
                <a:cxnLst/>
                <a:rect l="l" t="t" r="r" b="b"/>
                <a:pathLst>
                  <a:path w="1445174" h="1568161" extrusionOk="0">
                    <a:moveTo>
                      <a:pt x="1445175" y="1568162"/>
                    </a:moveTo>
                    <a:lnTo>
                      <a:pt x="1037219" y="1567400"/>
                    </a:lnTo>
                    <a:cubicBezTo>
                      <a:pt x="953971" y="1503297"/>
                      <a:pt x="873675" y="1435002"/>
                      <a:pt x="780806" y="1386234"/>
                    </a:cubicBezTo>
                    <a:cubicBezTo>
                      <a:pt x="572494" y="1276887"/>
                      <a:pt x="315414" y="1273363"/>
                      <a:pt x="123676" y="1137060"/>
                    </a:cubicBezTo>
                    <a:cubicBezTo>
                      <a:pt x="78242" y="1104771"/>
                      <a:pt x="36713" y="1064194"/>
                      <a:pt x="14805" y="1012950"/>
                    </a:cubicBezTo>
                    <a:cubicBezTo>
                      <a:pt x="-7102" y="961705"/>
                      <a:pt x="-6150" y="898269"/>
                      <a:pt x="27474" y="853787"/>
                    </a:cubicBezTo>
                    <a:cubicBezTo>
                      <a:pt x="49572" y="824545"/>
                      <a:pt x="84052" y="804924"/>
                      <a:pt x="101007" y="772443"/>
                    </a:cubicBezTo>
                    <a:cubicBezTo>
                      <a:pt x="132725" y="711769"/>
                      <a:pt x="91101" y="636998"/>
                      <a:pt x="105102" y="570132"/>
                    </a:cubicBezTo>
                    <a:cubicBezTo>
                      <a:pt x="124343" y="478026"/>
                      <a:pt x="239405" y="439545"/>
                      <a:pt x="332559" y="452880"/>
                    </a:cubicBezTo>
                    <a:cubicBezTo>
                      <a:pt x="425714" y="466215"/>
                      <a:pt x="512106" y="513078"/>
                      <a:pt x="605832" y="521650"/>
                    </a:cubicBezTo>
                    <a:cubicBezTo>
                      <a:pt x="649647" y="525651"/>
                      <a:pt x="703367" y="514411"/>
                      <a:pt x="718132" y="472882"/>
                    </a:cubicBezTo>
                    <a:cubicBezTo>
                      <a:pt x="740420" y="409922"/>
                      <a:pt x="653361" y="360201"/>
                      <a:pt x="643265" y="294193"/>
                    </a:cubicBezTo>
                    <a:cubicBezTo>
                      <a:pt x="634026" y="233995"/>
                      <a:pt x="696510" y="182084"/>
                      <a:pt x="757375" y="179036"/>
                    </a:cubicBezTo>
                    <a:cubicBezTo>
                      <a:pt x="818240" y="175988"/>
                      <a:pt x="875199" y="206849"/>
                      <a:pt x="927967" y="237329"/>
                    </a:cubicBezTo>
                    <a:cubicBezTo>
                      <a:pt x="980736" y="267809"/>
                      <a:pt x="1036457" y="299813"/>
                      <a:pt x="1097417" y="299718"/>
                    </a:cubicBezTo>
                    <a:cubicBezTo>
                      <a:pt x="1158377" y="299622"/>
                      <a:pt x="1223718" y="253045"/>
                      <a:pt x="1220289" y="192180"/>
                    </a:cubicBezTo>
                    <a:cubicBezTo>
                      <a:pt x="1217527" y="143412"/>
                      <a:pt x="1173236" y="96740"/>
                      <a:pt x="1191905" y="51591"/>
                    </a:cubicBezTo>
                    <a:cubicBezTo>
                      <a:pt x="1204668" y="20921"/>
                      <a:pt x="1241149" y="8157"/>
                      <a:pt x="1274106" y="3395"/>
                    </a:cubicBezTo>
                    <a:cubicBezTo>
                      <a:pt x="1339352" y="-6225"/>
                      <a:pt x="1390977" y="5776"/>
                      <a:pt x="1443270" y="24636"/>
                    </a:cubicBezTo>
                    <a:lnTo>
                      <a:pt x="1445175" y="156816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630" name="Google Shape;630;p24"/>
            <p:cNvSpPr/>
            <p:nvPr/>
          </p:nvSpPr>
          <p:spPr>
            <a:xfrm flipH="1">
              <a:off x="4881127" y="4757176"/>
              <a:ext cx="1102446" cy="263765"/>
            </a:xfrm>
            <a:custGeom>
              <a:avLst/>
              <a:gdLst/>
              <a:ahLst/>
              <a:cxnLst/>
              <a:rect l="l" t="t" r="r" b="b"/>
              <a:pathLst>
                <a:path w="836771" h="200201" extrusionOk="0">
                  <a:moveTo>
                    <a:pt x="836676" y="200201"/>
                  </a:moveTo>
                  <a:lnTo>
                    <a:pt x="0" y="200201"/>
                  </a:lnTo>
                  <a:cubicBezTo>
                    <a:pt x="0" y="200201"/>
                    <a:pt x="53721" y="117810"/>
                    <a:pt x="147542" y="153529"/>
                  </a:cubicBezTo>
                  <a:cubicBezTo>
                    <a:pt x="160972" y="58469"/>
                    <a:pt x="272510" y="106666"/>
                    <a:pt x="272510" y="106666"/>
                  </a:cubicBezTo>
                  <a:cubicBezTo>
                    <a:pt x="321659" y="-42877"/>
                    <a:pt x="580549" y="-42877"/>
                    <a:pt x="629698" y="155815"/>
                  </a:cubicBezTo>
                  <a:cubicBezTo>
                    <a:pt x="674370" y="108952"/>
                    <a:pt x="791623" y="112952"/>
                    <a:pt x="836771" y="20020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631" name="Google Shape;631;p24"/>
          <p:cNvGrpSpPr/>
          <p:nvPr/>
        </p:nvGrpSpPr>
        <p:grpSpPr>
          <a:xfrm>
            <a:off x="-920056" y="203343"/>
            <a:ext cx="10714115" cy="998863"/>
            <a:chOff x="-920056" y="203343"/>
            <a:chExt cx="10714115" cy="998863"/>
          </a:xfrm>
        </p:grpSpPr>
        <p:sp>
          <p:nvSpPr>
            <p:cNvPr id="632" name="Google Shape;632;p24"/>
            <p:cNvSpPr/>
            <p:nvPr/>
          </p:nvSpPr>
          <p:spPr>
            <a:xfrm flipH="1">
              <a:off x="-920056" y="762430"/>
              <a:ext cx="2629090" cy="439775"/>
            </a:xfrm>
            <a:custGeom>
              <a:avLst/>
              <a:gdLst/>
              <a:ahLst/>
              <a:cxnLst/>
              <a:rect l="l" t="t" r="r" b="b"/>
              <a:pathLst>
                <a:path w="2629090" h="439775" extrusionOk="0">
                  <a:moveTo>
                    <a:pt x="2628995" y="439776"/>
                  </a:moveTo>
                  <a:lnTo>
                    <a:pt x="0" y="439776"/>
                  </a:lnTo>
                  <a:cubicBezTo>
                    <a:pt x="75152" y="439776"/>
                    <a:pt x="143733" y="390436"/>
                    <a:pt x="218218" y="399961"/>
                  </a:cubicBezTo>
                  <a:cubicBezTo>
                    <a:pt x="292703" y="409486"/>
                    <a:pt x="369570" y="423393"/>
                    <a:pt x="441865" y="402914"/>
                  </a:cubicBezTo>
                  <a:cubicBezTo>
                    <a:pt x="487204" y="390055"/>
                    <a:pt x="527876" y="364338"/>
                    <a:pt x="571881" y="347479"/>
                  </a:cubicBezTo>
                  <a:cubicBezTo>
                    <a:pt x="615887" y="330619"/>
                    <a:pt x="667988" y="323761"/>
                    <a:pt x="708565" y="347860"/>
                  </a:cubicBezTo>
                  <a:cubicBezTo>
                    <a:pt x="689515" y="314713"/>
                    <a:pt x="702374" y="265087"/>
                    <a:pt x="719900" y="231178"/>
                  </a:cubicBezTo>
                  <a:cubicBezTo>
                    <a:pt x="737521" y="197269"/>
                    <a:pt x="775240" y="174219"/>
                    <a:pt x="813340" y="176410"/>
                  </a:cubicBezTo>
                  <a:cubicBezTo>
                    <a:pt x="851440" y="178600"/>
                    <a:pt x="887254" y="207366"/>
                    <a:pt x="895350" y="244609"/>
                  </a:cubicBezTo>
                  <a:cubicBezTo>
                    <a:pt x="885730" y="197174"/>
                    <a:pt x="875348" y="132595"/>
                    <a:pt x="891826" y="87160"/>
                  </a:cubicBezTo>
                  <a:cubicBezTo>
                    <a:pt x="910400" y="36011"/>
                    <a:pt x="963263" y="-565"/>
                    <a:pt x="1017651" y="7"/>
                  </a:cubicBezTo>
                  <a:cubicBezTo>
                    <a:pt x="1072039" y="578"/>
                    <a:pt x="1124141" y="38202"/>
                    <a:pt x="1141667" y="89732"/>
                  </a:cubicBezTo>
                  <a:cubicBezTo>
                    <a:pt x="1180624" y="68301"/>
                    <a:pt x="1235012" y="67825"/>
                    <a:pt x="1275588" y="85922"/>
                  </a:cubicBezTo>
                  <a:cubicBezTo>
                    <a:pt x="1316260" y="104020"/>
                    <a:pt x="1347502" y="141834"/>
                    <a:pt x="1357789" y="185077"/>
                  </a:cubicBezTo>
                  <a:cubicBezTo>
                    <a:pt x="1402842" y="166027"/>
                    <a:pt x="1454944" y="166885"/>
                    <a:pt x="1498759" y="188697"/>
                  </a:cubicBezTo>
                  <a:cubicBezTo>
                    <a:pt x="1542479" y="210509"/>
                    <a:pt x="1575911" y="252038"/>
                    <a:pt x="1587913" y="299473"/>
                  </a:cubicBezTo>
                  <a:cubicBezTo>
                    <a:pt x="1636109" y="265183"/>
                    <a:pt x="1706689" y="242323"/>
                    <a:pt x="1765364" y="249657"/>
                  </a:cubicBezTo>
                  <a:cubicBezTo>
                    <a:pt x="1824038" y="256991"/>
                    <a:pt x="1879568" y="286995"/>
                    <a:pt x="1917859" y="332048"/>
                  </a:cubicBezTo>
                  <a:cubicBezTo>
                    <a:pt x="1969294" y="302330"/>
                    <a:pt x="2046732" y="321952"/>
                    <a:pt x="2103597" y="339192"/>
                  </a:cubicBezTo>
                  <a:cubicBezTo>
                    <a:pt x="2160461" y="356432"/>
                    <a:pt x="2214563" y="383578"/>
                    <a:pt x="2273237" y="393294"/>
                  </a:cubicBezTo>
                  <a:cubicBezTo>
                    <a:pt x="2331815" y="403009"/>
                    <a:pt x="2391728" y="395008"/>
                    <a:pt x="2451164" y="394627"/>
                  </a:cubicBezTo>
                  <a:cubicBezTo>
                    <a:pt x="2510600" y="394342"/>
                    <a:pt x="2583371" y="401866"/>
                    <a:pt x="2629091" y="43977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3" name="Google Shape;633;p24"/>
            <p:cNvSpPr/>
            <p:nvPr/>
          </p:nvSpPr>
          <p:spPr>
            <a:xfrm>
              <a:off x="7164969" y="203343"/>
              <a:ext cx="2629090" cy="439775"/>
            </a:xfrm>
            <a:custGeom>
              <a:avLst/>
              <a:gdLst/>
              <a:ahLst/>
              <a:cxnLst/>
              <a:rect l="l" t="t" r="r" b="b"/>
              <a:pathLst>
                <a:path w="2629090" h="439775" extrusionOk="0">
                  <a:moveTo>
                    <a:pt x="2628995" y="439776"/>
                  </a:moveTo>
                  <a:lnTo>
                    <a:pt x="0" y="439776"/>
                  </a:lnTo>
                  <a:cubicBezTo>
                    <a:pt x="75152" y="439776"/>
                    <a:pt x="143733" y="390436"/>
                    <a:pt x="218218" y="399961"/>
                  </a:cubicBezTo>
                  <a:cubicBezTo>
                    <a:pt x="292703" y="409486"/>
                    <a:pt x="369570" y="423393"/>
                    <a:pt x="441865" y="402914"/>
                  </a:cubicBezTo>
                  <a:cubicBezTo>
                    <a:pt x="487204" y="390055"/>
                    <a:pt x="527876" y="364338"/>
                    <a:pt x="571881" y="347479"/>
                  </a:cubicBezTo>
                  <a:cubicBezTo>
                    <a:pt x="615887" y="330619"/>
                    <a:pt x="667988" y="323761"/>
                    <a:pt x="708565" y="347860"/>
                  </a:cubicBezTo>
                  <a:cubicBezTo>
                    <a:pt x="689515" y="314713"/>
                    <a:pt x="702374" y="265087"/>
                    <a:pt x="719900" y="231178"/>
                  </a:cubicBezTo>
                  <a:cubicBezTo>
                    <a:pt x="737521" y="197269"/>
                    <a:pt x="775240" y="174219"/>
                    <a:pt x="813340" y="176410"/>
                  </a:cubicBezTo>
                  <a:cubicBezTo>
                    <a:pt x="851440" y="178600"/>
                    <a:pt x="887254" y="207366"/>
                    <a:pt x="895350" y="244609"/>
                  </a:cubicBezTo>
                  <a:cubicBezTo>
                    <a:pt x="885730" y="197174"/>
                    <a:pt x="875348" y="132595"/>
                    <a:pt x="891826" y="87160"/>
                  </a:cubicBezTo>
                  <a:cubicBezTo>
                    <a:pt x="910400" y="36011"/>
                    <a:pt x="963263" y="-565"/>
                    <a:pt x="1017651" y="7"/>
                  </a:cubicBezTo>
                  <a:cubicBezTo>
                    <a:pt x="1072039" y="578"/>
                    <a:pt x="1124141" y="38202"/>
                    <a:pt x="1141667" y="89732"/>
                  </a:cubicBezTo>
                  <a:cubicBezTo>
                    <a:pt x="1180624" y="68301"/>
                    <a:pt x="1235012" y="67825"/>
                    <a:pt x="1275588" y="85922"/>
                  </a:cubicBezTo>
                  <a:cubicBezTo>
                    <a:pt x="1316260" y="104020"/>
                    <a:pt x="1347502" y="141834"/>
                    <a:pt x="1357789" y="185077"/>
                  </a:cubicBezTo>
                  <a:cubicBezTo>
                    <a:pt x="1402842" y="166027"/>
                    <a:pt x="1454944" y="166885"/>
                    <a:pt x="1498759" y="188697"/>
                  </a:cubicBezTo>
                  <a:cubicBezTo>
                    <a:pt x="1542479" y="210509"/>
                    <a:pt x="1575911" y="252038"/>
                    <a:pt x="1587913" y="299473"/>
                  </a:cubicBezTo>
                  <a:cubicBezTo>
                    <a:pt x="1636109" y="265183"/>
                    <a:pt x="1706689" y="242323"/>
                    <a:pt x="1765364" y="249657"/>
                  </a:cubicBezTo>
                  <a:cubicBezTo>
                    <a:pt x="1824038" y="256991"/>
                    <a:pt x="1879568" y="286995"/>
                    <a:pt x="1917859" y="332048"/>
                  </a:cubicBezTo>
                  <a:cubicBezTo>
                    <a:pt x="1969294" y="302330"/>
                    <a:pt x="2046732" y="321952"/>
                    <a:pt x="2103597" y="339192"/>
                  </a:cubicBezTo>
                  <a:cubicBezTo>
                    <a:pt x="2160461" y="356432"/>
                    <a:pt x="2214563" y="383578"/>
                    <a:pt x="2273237" y="393294"/>
                  </a:cubicBezTo>
                  <a:cubicBezTo>
                    <a:pt x="2331815" y="403009"/>
                    <a:pt x="2391728" y="395008"/>
                    <a:pt x="2451164" y="394627"/>
                  </a:cubicBezTo>
                  <a:cubicBezTo>
                    <a:pt x="2510600" y="394342"/>
                    <a:pt x="2583371" y="401866"/>
                    <a:pt x="2629091" y="43977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LANK_1_1_1_1_1_1_1_1">
    <p:spTree>
      <p:nvGrpSpPr>
        <p:cNvPr id="1" name="Shape 6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5" name="Google Shape;635;p25"/>
          <p:cNvGrpSpPr/>
          <p:nvPr/>
        </p:nvGrpSpPr>
        <p:grpSpPr>
          <a:xfrm>
            <a:off x="-774206" y="315105"/>
            <a:ext cx="10277665" cy="1623800"/>
            <a:chOff x="-774206" y="315105"/>
            <a:chExt cx="10277665" cy="1623800"/>
          </a:xfrm>
        </p:grpSpPr>
        <p:sp>
          <p:nvSpPr>
            <p:cNvPr id="636" name="Google Shape;636;p25"/>
            <p:cNvSpPr/>
            <p:nvPr/>
          </p:nvSpPr>
          <p:spPr>
            <a:xfrm>
              <a:off x="6874369" y="1499130"/>
              <a:ext cx="2629090" cy="439775"/>
            </a:xfrm>
            <a:custGeom>
              <a:avLst/>
              <a:gdLst/>
              <a:ahLst/>
              <a:cxnLst/>
              <a:rect l="l" t="t" r="r" b="b"/>
              <a:pathLst>
                <a:path w="2629090" h="439775" extrusionOk="0">
                  <a:moveTo>
                    <a:pt x="2628995" y="439776"/>
                  </a:moveTo>
                  <a:lnTo>
                    <a:pt x="0" y="439776"/>
                  </a:lnTo>
                  <a:cubicBezTo>
                    <a:pt x="75152" y="439776"/>
                    <a:pt x="143733" y="390436"/>
                    <a:pt x="218218" y="399961"/>
                  </a:cubicBezTo>
                  <a:cubicBezTo>
                    <a:pt x="292703" y="409486"/>
                    <a:pt x="369570" y="423393"/>
                    <a:pt x="441865" y="402914"/>
                  </a:cubicBezTo>
                  <a:cubicBezTo>
                    <a:pt x="487204" y="390055"/>
                    <a:pt x="527876" y="364338"/>
                    <a:pt x="571881" y="347479"/>
                  </a:cubicBezTo>
                  <a:cubicBezTo>
                    <a:pt x="615887" y="330619"/>
                    <a:pt x="667988" y="323761"/>
                    <a:pt x="708565" y="347860"/>
                  </a:cubicBezTo>
                  <a:cubicBezTo>
                    <a:pt x="689515" y="314713"/>
                    <a:pt x="702374" y="265087"/>
                    <a:pt x="719900" y="231178"/>
                  </a:cubicBezTo>
                  <a:cubicBezTo>
                    <a:pt x="737521" y="197269"/>
                    <a:pt x="775240" y="174219"/>
                    <a:pt x="813340" y="176410"/>
                  </a:cubicBezTo>
                  <a:cubicBezTo>
                    <a:pt x="851440" y="178600"/>
                    <a:pt x="887254" y="207366"/>
                    <a:pt x="895350" y="244609"/>
                  </a:cubicBezTo>
                  <a:cubicBezTo>
                    <a:pt x="885730" y="197174"/>
                    <a:pt x="875348" y="132595"/>
                    <a:pt x="891826" y="87160"/>
                  </a:cubicBezTo>
                  <a:cubicBezTo>
                    <a:pt x="910400" y="36011"/>
                    <a:pt x="963263" y="-565"/>
                    <a:pt x="1017651" y="7"/>
                  </a:cubicBezTo>
                  <a:cubicBezTo>
                    <a:pt x="1072039" y="578"/>
                    <a:pt x="1124141" y="38202"/>
                    <a:pt x="1141667" y="89732"/>
                  </a:cubicBezTo>
                  <a:cubicBezTo>
                    <a:pt x="1180624" y="68301"/>
                    <a:pt x="1235012" y="67825"/>
                    <a:pt x="1275588" y="85922"/>
                  </a:cubicBezTo>
                  <a:cubicBezTo>
                    <a:pt x="1316260" y="104020"/>
                    <a:pt x="1347502" y="141834"/>
                    <a:pt x="1357789" y="185077"/>
                  </a:cubicBezTo>
                  <a:cubicBezTo>
                    <a:pt x="1402842" y="166027"/>
                    <a:pt x="1454944" y="166885"/>
                    <a:pt x="1498759" y="188697"/>
                  </a:cubicBezTo>
                  <a:cubicBezTo>
                    <a:pt x="1542479" y="210509"/>
                    <a:pt x="1575911" y="252038"/>
                    <a:pt x="1587913" y="299473"/>
                  </a:cubicBezTo>
                  <a:cubicBezTo>
                    <a:pt x="1636109" y="265183"/>
                    <a:pt x="1706689" y="242323"/>
                    <a:pt x="1765364" y="249657"/>
                  </a:cubicBezTo>
                  <a:cubicBezTo>
                    <a:pt x="1824038" y="256991"/>
                    <a:pt x="1879568" y="286995"/>
                    <a:pt x="1917859" y="332048"/>
                  </a:cubicBezTo>
                  <a:cubicBezTo>
                    <a:pt x="1969294" y="302330"/>
                    <a:pt x="2046732" y="321952"/>
                    <a:pt x="2103597" y="339192"/>
                  </a:cubicBezTo>
                  <a:cubicBezTo>
                    <a:pt x="2160461" y="356432"/>
                    <a:pt x="2214563" y="383578"/>
                    <a:pt x="2273237" y="393294"/>
                  </a:cubicBezTo>
                  <a:cubicBezTo>
                    <a:pt x="2331815" y="403009"/>
                    <a:pt x="2391728" y="395008"/>
                    <a:pt x="2451164" y="394627"/>
                  </a:cubicBezTo>
                  <a:cubicBezTo>
                    <a:pt x="2510600" y="394342"/>
                    <a:pt x="2583371" y="401866"/>
                    <a:pt x="2629091" y="43977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7" name="Google Shape;637;p25"/>
            <p:cNvSpPr/>
            <p:nvPr/>
          </p:nvSpPr>
          <p:spPr>
            <a:xfrm flipH="1">
              <a:off x="-774206" y="315105"/>
              <a:ext cx="2629090" cy="439775"/>
            </a:xfrm>
            <a:custGeom>
              <a:avLst/>
              <a:gdLst/>
              <a:ahLst/>
              <a:cxnLst/>
              <a:rect l="l" t="t" r="r" b="b"/>
              <a:pathLst>
                <a:path w="2629090" h="439775" extrusionOk="0">
                  <a:moveTo>
                    <a:pt x="2628995" y="439776"/>
                  </a:moveTo>
                  <a:lnTo>
                    <a:pt x="0" y="439776"/>
                  </a:lnTo>
                  <a:cubicBezTo>
                    <a:pt x="75152" y="439776"/>
                    <a:pt x="143733" y="390436"/>
                    <a:pt x="218218" y="399961"/>
                  </a:cubicBezTo>
                  <a:cubicBezTo>
                    <a:pt x="292703" y="409486"/>
                    <a:pt x="369570" y="423393"/>
                    <a:pt x="441865" y="402914"/>
                  </a:cubicBezTo>
                  <a:cubicBezTo>
                    <a:pt x="487204" y="390055"/>
                    <a:pt x="527876" y="364338"/>
                    <a:pt x="571881" y="347479"/>
                  </a:cubicBezTo>
                  <a:cubicBezTo>
                    <a:pt x="615887" y="330619"/>
                    <a:pt x="667988" y="323761"/>
                    <a:pt x="708565" y="347860"/>
                  </a:cubicBezTo>
                  <a:cubicBezTo>
                    <a:pt x="689515" y="314713"/>
                    <a:pt x="702374" y="265087"/>
                    <a:pt x="719900" y="231178"/>
                  </a:cubicBezTo>
                  <a:cubicBezTo>
                    <a:pt x="737521" y="197269"/>
                    <a:pt x="775240" y="174219"/>
                    <a:pt x="813340" y="176410"/>
                  </a:cubicBezTo>
                  <a:cubicBezTo>
                    <a:pt x="851440" y="178600"/>
                    <a:pt x="887254" y="207366"/>
                    <a:pt x="895350" y="244609"/>
                  </a:cubicBezTo>
                  <a:cubicBezTo>
                    <a:pt x="885730" y="197174"/>
                    <a:pt x="875348" y="132595"/>
                    <a:pt x="891826" y="87160"/>
                  </a:cubicBezTo>
                  <a:cubicBezTo>
                    <a:pt x="910400" y="36011"/>
                    <a:pt x="963263" y="-565"/>
                    <a:pt x="1017651" y="7"/>
                  </a:cubicBezTo>
                  <a:cubicBezTo>
                    <a:pt x="1072039" y="578"/>
                    <a:pt x="1124141" y="38202"/>
                    <a:pt x="1141667" y="89732"/>
                  </a:cubicBezTo>
                  <a:cubicBezTo>
                    <a:pt x="1180624" y="68301"/>
                    <a:pt x="1235012" y="67825"/>
                    <a:pt x="1275588" y="85922"/>
                  </a:cubicBezTo>
                  <a:cubicBezTo>
                    <a:pt x="1316260" y="104020"/>
                    <a:pt x="1347502" y="141834"/>
                    <a:pt x="1357789" y="185077"/>
                  </a:cubicBezTo>
                  <a:cubicBezTo>
                    <a:pt x="1402842" y="166027"/>
                    <a:pt x="1454944" y="166885"/>
                    <a:pt x="1498759" y="188697"/>
                  </a:cubicBezTo>
                  <a:cubicBezTo>
                    <a:pt x="1542479" y="210509"/>
                    <a:pt x="1575911" y="252038"/>
                    <a:pt x="1587913" y="299473"/>
                  </a:cubicBezTo>
                  <a:cubicBezTo>
                    <a:pt x="1636109" y="265183"/>
                    <a:pt x="1706689" y="242323"/>
                    <a:pt x="1765364" y="249657"/>
                  </a:cubicBezTo>
                  <a:cubicBezTo>
                    <a:pt x="1824038" y="256991"/>
                    <a:pt x="1879568" y="286995"/>
                    <a:pt x="1917859" y="332048"/>
                  </a:cubicBezTo>
                  <a:cubicBezTo>
                    <a:pt x="1969294" y="302330"/>
                    <a:pt x="2046732" y="321952"/>
                    <a:pt x="2103597" y="339192"/>
                  </a:cubicBezTo>
                  <a:cubicBezTo>
                    <a:pt x="2160461" y="356432"/>
                    <a:pt x="2214563" y="383578"/>
                    <a:pt x="2273237" y="393294"/>
                  </a:cubicBezTo>
                  <a:cubicBezTo>
                    <a:pt x="2331815" y="403009"/>
                    <a:pt x="2391728" y="395008"/>
                    <a:pt x="2451164" y="394627"/>
                  </a:cubicBezTo>
                  <a:cubicBezTo>
                    <a:pt x="2510600" y="394342"/>
                    <a:pt x="2583371" y="401866"/>
                    <a:pt x="2629091" y="43977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638" name="Google Shape;638;p25"/>
          <p:cNvGrpSpPr/>
          <p:nvPr/>
        </p:nvGrpSpPr>
        <p:grpSpPr>
          <a:xfrm>
            <a:off x="-143690" y="3774672"/>
            <a:ext cx="10419209" cy="3158159"/>
            <a:chOff x="-143690" y="3774672"/>
            <a:chExt cx="10419209" cy="3158159"/>
          </a:xfrm>
        </p:grpSpPr>
        <p:sp>
          <p:nvSpPr>
            <p:cNvPr id="639" name="Google Shape;639;p25"/>
            <p:cNvSpPr/>
            <p:nvPr/>
          </p:nvSpPr>
          <p:spPr>
            <a:xfrm>
              <a:off x="7816635" y="4222702"/>
              <a:ext cx="2458884" cy="1183662"/>
            </a:xfrm>
            <a:custGeom>
              <a:avLst/>
              <a:gdLst/>
              <a:ahLst/>
              <a:cxnLst/>
              <a:rect l="l" t="t" r="r" b="b"/>
              <a:pathLst>
                <a:path w="2458884" h="1183662" extrusionOk="0">
                  <a:moveTo>
                    <a:pt x="6" y="648643"/>
                  </a:moveTo>
                  <a:cubicBezTo>
                    <a:pt x="6" y="648643"/>
                    <a:pt x="-7043" y="221543"/>
                    <a:pt x="474351" y="289456"/>
                  </a:cubicBezTo>
                  <a:cubicBezTo>
                    <a:pt x="474351" y="-48110"/>
                    <a:pt x="1031849" y="-162220"/>
                    <a:pt x="1145863" y="344605"/>
                  </a:cubicBezTo>
                  <a:cubicBezTo>
                    <a:pt x="1475238" y="154582"/>
                    <a:pt x="1551342" y="510340"/>
                    <a:pt x="1551342" y="510340"/>
                  </a:cubicBezTo>
                  <a:cubicBezTo>
                    <a:pt x="1551342" y="510340"/>
                    <a:pt x="1706600" y="-124215"/>
                    <a:pt x="2458885" y="103909"/>
                  </a:cubicBezTo>
                  <a:lnTo>
                    <a:pt x="2458885" y="1183663"/>
                  </a:lnTo>
                  <a:lnTo>
                    <a:pt x="101" y="648643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640" name="Google Shape;640;p25"/>
            <p:cNvGrpSpPr/>
            <p:nvPr/>
          </p:nvGrpSpPr>
          <p:grpSpPr>
            <a:xfrm flipH="1">
              <a:off x="201403" y="3774672"/>
              <a:ext cx="311651" cy="1013835"/>
              <a:chOff x="7365872" y="2971228"/>
              <a:chExt cx="214503" cy="697801"/>
            </a:xfrm>
          </p:grpSpPr>
          <p:sp>
            <p:nvSpPr>
              <p:cNvPr id="641" name="Google Shape;641;p25"/>
              <p:cNvSpPr/>
              <p:nvPr/>
            </p:nvSpPr>
            <p:spPr>
              <a:xfrm>
                <a:off x="7457312" y="3397662"/>
                <a:ext cx="31623" cy="271367"/>
              </a:xfrm>
              <a:custGeom>
                <a:avLst/>
                <a:gdLst/>
                <a:ahLst/>
                <a:cxnLst/>
                <a:rect l="l" t="t" r="r" b="b"/>
                <a:pathLst>
                  <a:path w="31623" h="271367" extrusionOk="0">
                    <a:moveTo>
                      <a:pt x="15812" y="271367"/>
                    </a:moveTo>
                    <a:cubicBezTo>
                      <a:pt x="7144" y="271367"/>
                      <a:pt x="0" y="264319"/>
                      <a:pt x="0" y="255556"/>
                    </a:cubicBezTo>
                    <a:lnTo>
                      <a:pt x="0" y="15812"/>
                    </a:lnTo>
                    <a:cubicBezTo>
                      <a:pt x="0" y="7144"/>
                      <a:pt x="7048" y="0"/>
                      <a:pt x="15812" y="0"/>
                    </a:cubicBezTo>
                    <a:cubicBezTo>
                      <a:pt x="24575" y="0"/>
                      <a:pt x="31623" y="7049"/>
                      <a:pt x="31623" y="15812"/>
                    </a:cubicBezTo>
                    <a:lnTo>
                      <a:pt x="31623" y="255556"/>
                    </a:lnTo>
                    <a:cubicBezTo>
                      <a:pt x="31623" y="264224"/>
                      <a:pt x="24575" y="271367"/>
                      <a:pt x="15812" y="271367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42" name="Google Shape;642;p25"/>
              <p:cNvSpPr/>
              <p:nvPr/>
            </p:nvSpPr>
            <p:spPr>
              <a:xfrm>
                <a:off x="7365872" y="2971228"/>
                <a:ext cx="214503" cy="500729"/>
              </a:xfrm>
              <a:custGeom>
                <a:avLst/>
                <a:gdLst/>
                <a:ahLst/>
                <a:cxnLst/>
                <a:rect l="l" t="t" r="r" b="b"/>
                <a:pathLst>
                  <a:path w="214503" h="500729" extrusionOk="0">
                    <a:moveTo>
                      <a:pt x="214503" y="406813"/>
                    </a:moveTo>
                    <a:cubicBezTo>
                      <a:pt x="214503" y="458629"/>
                      <a:pt x="166497" y="500729"/>
                      <a:pt x="107252" y="500729"/>
                    </a:cubicBezTo>
                    <a:cubicBezTo>
                      <a:pt x="48006" y="500729"/>
                      <a:pt x="0" y="458724"/>
                      <a:pt x="0" y="406813"/>
                    </a:cubicBezTo>
                    <a:cubicBezTo>
                      <a:pt x="0" y="354902"/>
                      <a:pt x="48006" y="0"/>
                      <a:pt x="107252" y="0"/>
                    </a:cubicBezTo>
                    <a:cubicBezTo>
                      <a:pt x="166497" y="0"/>
                      <a:pt x="214503" y="354997"/>
                      <a:pt x="214503" y="406813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643" name="Google Shape;643;p25"/>
            <p:cNvSpPr/>
            <p:nvPr/>
          </p:nvSpPr>
          <p:spPr>
            <a:xfrm rot="155540">
              <a:off x="-55098" y="4520789"/>
              <a:ext cx="9401174" cy="1934537"/>
            </a:xfrm>
            <a:custGeom>
              <a:avLst/>
              <a:gdLst/>
              <a:ahLst/>
              <a:cxnLst/>
              <a:rect l="l" t="t" r="r" b="b"/>
              <a:pathLst>
                <a:path w="7394924" h="1521699" extrusionOk="0">
                  <a:moveTo>
                    <a:pt x="0" y="350124"/>
                  </a:moveTo>
                  <a:lnTo>
                    <a:pt x="3808000" y="78090"/>
                  </a:lnTo>
                  <a:cubicBezTo>
                    <a:pt x="3808000" y="78090"/>
                    <a:pt x="4760024" y="171626"/>
                    <a:pt x="5388960" y="78090"/>
                  </a:cubicBezTo>
                  <a:cubicBezTo>
                    <a:pt x="6017990" y="-15445"/>
                    <a:pt x="7114413" y="-66404"/>
                    <a:pt x="7394924" y="171626"/>
                  </a:cubicBezTo>
                  <a:lnTo>
                    <a:pt x="7394924" y="1521699"/>
                  </a:lnTo>
                  <a:lnTo>
                    <a:pt x="0" y="1521699"/>
                  </a:lnTo>
                  <a:lnTo>
                    <a:pt x="0" y="35012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4" name="Google Shape;644;p25"/>
            <p:cNvSpPr/>
            <p:nvPr/>
          </p:nvSpPr>
          <p:spPr>
            <a:xfrm rot="155540">
              <a:off x="-104752" y="4786679"/>
              <a:ext cx="9401174" cy="1934537"/>
            </a:xfrm>
            <a:custGeom>
              <a:avLst/>
              <a:gdLst/>
              <a:ahLst/>
              <a:cxnLst/>
              <a:rect l="l" t="t" r="r" b="b"/>
              <a:pathLst>
                <a:path w="7394924" h="1521699" extrusionOk="0">
                  <a:moveTo>
                    <a:pt x="0" y="350124"/>
                  </a:moveTo>
                  <a:lnTo>
                    <a:pt x="3808000" y="78090"/>
                  </a:lnTo>
                  <a:cubicBezTo>
                    <a:pt x="3808000" y="78090"/>
                    <a:pt x="4760024" y="171626"/>
                    <a:pt x="5388960" y="78090"/>
                  </a:cubicBezTo>
                  <a:cubicBezTo>
                    <a:pt x="6017990" y="-15445"/>
                    <a:pt x="7114413" y="-66404"/>
                    <a:pt x="7394924" y="171626"/>
                  </a:cubicBezTo>
                  <a:lnTo>
                    <a:pt x="7394924" y="1521699"/>
                  </a:lnTo>
                  <a:lnTo>
                    <a:pt x="0" y="1521699"/>
                  </a:lnTo>
                  <a:lnTo>
                    <a:pt x="0" y="35012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5" name="Google Shape;645;p25"/>
            <p:cNvSpPr/>
            <p:nvPr/>
          </p:nvSpPr>
          <p:spPr>
            <a:xfrm flipH="1">
              <a:off x="6000001" y="4640839"/>
              <a:ext cx="1016474" cy="263608"/>
            </a:xfrm>
            <a:custGeom>
              <a:avLst/>
              <a:gdLst/>
              <a:ahLst/>
              <a:cxnLst/>
              <a:rect l="l" t="t" r="r" b="b"/>
              <a:pathLst>
                <a:path w="670940" h="173999" extrusionOk="0">
                  <a:moveTo>
                    <a:pt x="0" y="174000"/>
                  </a:moveTo>
                  <a:lnTo>
                    <a:pt x="670941" y="174000"/>
                  </a:lnTo>
                  <a:cubicBezTo>
                    <a:pt x="670941" y="174000"/>
                    <a:pt x="652272" y="109230"/>
                    <a:pt x="554927" y="139424"/>
                  </a:cubicBezTo>
                  <a:cubicBezTo>
                    <a:pt x="601885" y="-8214"/>
                    <a:pt x="372047" y="-59839"/>
                    <a:pt x="305086" y="89989"/>
                  </a:cubicBezTo>
                  <a:cubicBezTo>
                    <a:pt x="244888" y="-52029"/>
                    <a:pt x="128016" y="54366"/>
                    <a:pt x="157924" y="118564"/>
                  </a:cubicBezTo>
                  <a:cubicBezTo>
                    <a:pt x="63627" y="82560"/>
                    <a:pt x="0" y="174000"/>
                    <a:pt x="0" y="17400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5100" y="445025"/>
            <a:ext cx="77139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van"/>
              <a:buNone/>
              <a:defRPr sz="3000">
                <a:solidFill>
                  <a:schemeClr val="dk1"/>
                </a:solidFill>
                <a:latin typeface="Bevan"/>
                <a:ea typeface="Bevan"/>
                <a:cs typeface="Bevan"/>
                <a:sym typeface="Bevan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van"/>
              <a:buNone/>
              <a:defRPr sz="3000">
                <a:solidFill>
                  <a:schemeClr val="dk1"/>
                </a:solidFill>
                <a:latin typeface="Bevan"/>
                <a:ea typeface="Bevan"/>
                <a:cs typeface="Bevan"/>
                <a:sym typeface="Bevan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van"/>
              <a:buNone/>
              <a:defRPr sz="3000">
                <a:solidFill>
                  <a:schemeClr val="dk1"/>
                </a:solidFill>
                <a:latin typeface="Bevan"/>
                <a:ea typeface="Bevan"/>
                <a:cs typeface="Bevan"/>
                <a:sym typeface="Bevan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van"/>
              <a:buNone/>
              <a:defRPr sz="3000">
                <a:solidFill>
                  <a:schemeClr val="dk1"/>
                </a:solidFill>
                <a:latin typeface="Bevan"/>
                <a:ea typeface="Bevan"/>
                <a:cs typeface="Bevan"/>
                <a:sym typeface="Bevan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van"/>
              <a:buNone/>
              <a:defRPr sz="3000">
                <a:solidFill>
                  <a:schemeClr val="dk1"/>
                </a:solidFill>
                <a:latin typeface="Bevan"/>
                <a:ea typeface="Bevan"/>
                <a:cs typeface="Bevan"/>
                <a:sym typeface="Bevan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van"/>
              <a:buNone/>
              <a:defRPr sz="3000">
                <a:solidFill>
                  <a:schemeClr val="dk1"/>
                </a:solidFill>
                <a:latin typeface="Bevan"/>
                <a:ea typeface="Bevan"/>
                <a:cs typeface="Bevan"/>
                <a:sym typeface="Bevan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van"/>
              <a:buNone/>
              <a:defRPr sz="3000">
                <a:solidFill>
                  <a:schemeClr val="dk1"/>
                </a:solidFill>
                <a:latin typeface="Bevan"/>
                <a:ea typeface="Bevan"/>
                <a:cs typeface="Bevan"/>
                <a:sym typeface="Bevan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van"/>
              <a:buNone/>
              <a:defRPr sz="3000">
                <a:solidFill>
                  <a:schemeClr val="dk1"/>
                </a:solidFill>
                <a:latin typeface="Bevan"/>
                <a:ea typeface="Bevan"/>
                <a:cs typeface="Bevan"/>
                <a:sym typeface="Bevan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van"/>
              <a:buNone/>
              <a:defRPr sz="3000">
                <a:solidFill>
                  <a:schemeClr val="dk1"/>
                </a:solidFill>
                <a:latin typeface="Bevan"/>
                <a:ea typeface="Bevan"/>
                <a:cs typeface="Bevan"/>
                <a:sym typeface="Bevan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5100" y="1152475"/>
            <a:ext cx="7713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ntano Sans"/>
              <a:buChar char="●"/>
              <a:defRPr sz="1200">
                <a:solidFill>
                  <a:schemeClr val="dk1"/>
                </a:solidFill>
                <a:latin typeface="Pontano Sans"/>
                <a:ea typeface="Pontano Sans"/>
                <a:cs typeface="Pontano Sans"/>
                <a:sym typeface="Pontano Sans"/>
              </a:defRPr>
            </a:lvl1pPr>
            <a:lvl2pPr marL="914400" lvl="1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ntano Sans"/>
              <a:buChar char="○"/>
              <a:defRPr sz="1200">
                <a:solidFill>
                  <a:schemeClr val="dk1"/>
                </a:solidFill>
                <a:latin typeface="Pontano Sans"/>
                <a:ea typeface="Pontano Sans"/>
                <a:cs typeface="Pontano Sans"/>
                <a:sym typeface="Pontano Sans"/>
              </a:defRPr>
            </a:lvl2pPr>
            <a:lvl3pPr marL="1371600" lvl="2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ntano Sans"/>
              <a:buChar char="■"/>
              <a:defRPr sz="1200">
                <a:solidFill>
                  <a:schemeClr val="dk1"/>
                </a:solidFill>
                <a:latin typeface="Pontano Sans"/>
                <a:ea typeface="Pontano Sans"/>
                <a:cs typeface="Pontano Sans"/>
                <a:sym typeface="Pontano Sans"/>
              </a:defRPr>
            </a:lvl3pPr>
            <a:lvl4pPr marL="1828800" lvl="3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ntano Sans"/>
              <a:buChar char="●"/>
              <a:defRPr sz="1200">
                <a:solidFill>
                  <a:schemeClr val="dk1"/>
                </a:solidFill>
                <a:latin typeface="Pontano Sans"/>
                <a:ea typeface="Pontano Sans"/>
                <a:cs typeface="Pontano Sans"/>
                <a:sym typeface="Pontano Sans"/>
              </a:defRPr>
            </a:lvl4pPr>
            <a:lvl5pPr marL="2286000" lvl="4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ntano Sans"/>
              <a:buChar char="○"/>
              <a:defRPr sz="1200">
                <a:solidFill>
                  <a:schemeClr val="dk1"/>
                </a:solidFill>
                <a:latin typeface="Pontano Sans"/>
                <a:ea typeface="Pontano Sans"/>
                <a:cs typeface="Pontano Sans"/>
                <a:sym typeface="Pontano Sans"/>
              </a:defRPr>
            </a:lvl5pPr>
            <a:lvl6pPr marL="2743200" lvl="5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ntano Sans"/>
              <a:buChar char="■"/>
              <a:defRPr sz="1200">
                <a:solidFill>
                  <a:schemeClr val="dk1"/>
                </a:solidFill>
                <a:latin typeface="Pontano Sans"/>
                <a:ea typeface="Pontano Sans"/>
                <a:cs typeface="Pontano Sans"/>
                <a:sym typeface="Pontano Sans"/>
              </a:defRPr>
            </a:lvl6pPr>
            <a:lvl7pPr marL="3200400" lvl="6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ntano Sans"/>
              <a:buChar char="●"/>
              <a:defRPr sz="1200">
                <a:solidFill>
                  <a:schemeClr val="dk1"/>
                </a:solidFill>
                <a:latin typeface="Pontano Sans"/>
                <a:ea typeface="Pontano Sans"/>
                <a:cs typeface="Pontano Sans"/>
                <a:sym typeface="Pontano Sans"/>
              </a:defRPr>
            </a:lvl7pPr>
            <a:lvl8pPr marL="3657600" lvl="7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ntano Sans"/>
              <a:buChar char="○"/>
              <a:defRPr sz="1200">
                <a:solidFill>
                  <a:schemeClr val="dk1"/>
                </a:solidFill>
                <a:latin typeface="Pontano Sans"/>
                <a:ea typeface="Pontano Sans"/>
                <a:cs typeface="Pontano Sans"/>
                <a:sym typeface="Pontano Sans"/>
              </a:defRPr>
            </a:lvl8pPr>
            <a:lvl9pPr marL="4114800" lvl="8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ntano Sans"/>
              <a:buChar char="■"/>
              <a:defRPr sz="1200">
                <a:solidFill>
                  <a:schemeClr val="dk1"/>
                </a:solidFill>
                <a:latin typeface="Pontano Sans"/>
                <a:ea typeface="Pontano Sans"/>
                <a:cs typeface="Pontano Sans"/>
                <a:sym typeface="Pontano Sans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0" r:id="rId1"/>
    <p:sldLayoutId id="2147483654" r:id="rId2"/>
    <p:sldLayoutId id="2147483655" r:id="rId3"/>
    <p:sldLayoutId id="2147483658" r:id="rId4"/>
    <p:sldLayoutId id="2147483660" r:id="rId5"/>
    <p:sldLayoutId id="2147483670" r:id="rId6"/>
    <p:sldLayoutId id="2147483671" r:id="rId7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NUL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26648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4419" y="1121166"/>
            <a:ext cx="6295162" cy="1290906"/>
          </a:xfrm>
        </p:spPr>
        <p:txBody>
          <a:bodyPr/>
          <a:lstStyle/>
          <a:p>
            <a:r>
              <a:rPr lang="ru-RU" sz="7200" dirty="0" smtClean="0">
                <a:solidFill>
                  <a:schemeClr val="accent3">
                    <a:lumMod val="75000"/>
                  </a:schemeClr>
                </a:solidFill>
                <a:latin typeface="Arial Black" panose="020B0A04020102020204" pitchFamily="34" charset="0"/>
              </a:rPr>
              <a:t>ПРИРОДА</a:t>
            </a:r>
            <a:endParaRPr lang="ru-RU" sz="7200" dirty="0">
              <a:solidFill>
                <a:schemeClr val="accent3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068134">
            <a:off x="3821374" y="-1675463"/>
            <a:ext cx="1638499" cy="733492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232286" y="1282479"/>
            <a:ext cx="4479109" cy="427343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14379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sun9-7.userapi.com/impg/BFd2CggiuxMqS1o1vbfLdJ8MYnYlgkULg_e1-Q/FI_dg5xFmOM.jpg?size=1748x1200&amp;quality=96&amp;sign=8882e80a5c36ad9e064b3bc59e183b3b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2695" y="299916"/>
            <a:ext cx="6618609" cy="454366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047978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sun9-5.userapi.com/impg/tD0dCzsMDojeXeRKdeIJhVmka6FRZjLFOAfIVg/N8it_dFWMJw.jpg?size=800x533&amp;quality=96&amp;sign=d003daf2581937513fcdc7c33849e365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0250" y="545184"/>
            <a:ext cx="6083499" cy="405313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029860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sun9-58.userapi.com/impg/0gYte9d_B9_CS1fDaCwgfUAwNZy2JAww4u3Dbw/9DYc1G6wv8k.jpg?size=736x657&amp;quality=96&amp;sign=f82bc0c459624b32c0ec1f98e08d7d8f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2541" y="295942"/>
            <a:ext cx="5098917" cy="455161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119551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sun9-50.userapi.com/impg/8okNnmWEHoLJIbp7JPAkBzuivkqNwXP7ZpAZiA/c43h13fOeb0.jpg?size=1200x750&amp;quality=96&amp;sign=3bd17fc499fd9864d893379095823b0a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7021" y="512388"/>
            <a:ext cx="6589957" cy="411872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161565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70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279167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sun9-22.userapi.com/impg/oVHXicpf1nX1NoH5yAWo-mwVmhGjKfYXPyFgAg/AturBIYzufA.jpg?size=1280x960&amp;quality=96&amp;sign=6f6fc58d484428af7271fd08cf8276bb&amp;type=albu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9493" y="374982"/>
            <a:ext cx="6034860" cy="4526145"/>
          </a:xfrm>
          <a:prstGeom prst="round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sun9-62.userapi.com/impg/-vMT0ynl3V9drJUGIqu3qy-d1xbgGH1zN-iVaQ/wlF_57KzLks.jpg?size=1280x961&amp;quality=96&amp;sign=75adff8b1573335e98fab6dd565a7a7a&amp;type=albu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8537" y="243407"/>
            <a:ext cx="6145136" cy="4613653"/>
          </a:xfrm>
          <a:prstGeom prst="round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s://sun9-8.userapi.com/impg/V2YAlwkd3p5C4_QQXKhbxH-J_YD1e3qZ4hWeyg/VldRkgrzarU.jpg?size=655x1080&amp;quality=96&amp;sign=cce48c479cbbe688cf0a8c7f33af6789&amp;type=albu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1673" y="422752"/>
            <a:ext cx="2863046" cy="4720748"/>
          </a:xfrm>
          <a:prstGeom prst="roundRect">
            <a:avLst/>
          </a:prstGeom>
          <a:noFill/>
        </p:spPr>
      </p:pic>
      <p:pic>
        <p:nvPicPr>
          <p:cNvPr id="27652" name="Picture 4" descr="https://sun9-60.userapi.com/impg/sdOk8dGmElkk71-NBWgEtz41PzQ5KSxyGdGIbg/3lQJ7MM-URA.jpg?size=765x1080&amp;quality=96&amp;sign=b69d45de4ea6fc30bb052606c270e57e&amp;type=album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65506" y="494191"/>
            <a:ext cx="3076808" cy="4649309"/>
          </a:xfrm>
          <a:prstGeom prst="round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s://sun9-78.userapi.com/impg/LeS7ITtRkIlFVbGDB4LeMLEj46tNHkonucrrag/w82V6rHBBSY.jpg?size=1280x961&amp;quality=96&amp;sign=7cc03a9d401f85683c9bb5e1724761fe&amp;type=albu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4074" y="281713"/>
            <a:ext cx="6270203" cy="4707551"/>
          </a:xfrm>
          <a:prstGeom prst="round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s://sun9-14.userapi.com/impg/RUuwzsJiPQ6tHO3PBpCdll_1DBCdydgVtQee1w/Yzxte_r9xyM.jpg?size=1280x917&amp;quality=96&amp;sign=fd2e66a84449aab7c2ab6c952d9cf1f8&amp;type=albu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9297" y="314899"/>
            <a:ext cx="6542041" cy="4686759"/>
          </a:xfrm>
          <a:prstGeom prst="round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70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432459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s://sun9-21.userapi.com/impg/-gNCTgi1jw5ApqQg7uR8Vejn9KAIPPJxeE8fBQ/sQAUkHvK2FA.jpg?size=1280x814&amp;quality=96&amp;sign=ed5d6e03239bfd4578b31ef0d6148f12&amp;type=albu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4286" y="378973"/>
            <a:ext cx="7492131" cy="4764527"/>
          </a:xfrm>
          <a:prstGeom prst="round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sun9-65.userapi.com/impg/653AUnvQC_Zh3nb5OQn4hldBY0PdegobIpgU9A/bzGqtpT1me8.jpg?size=705x1080&amp;quality=96&amp;sign=6960d5962124eae63e9cea29c7ef7dc1&amp;type=albu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4226" y="283494"/>
            <a:ext cx="3172504" cy="4860006"/>
          </a:xfrm>
          <a:prstGeom prst="roundRect">
            <a:avLst/>
          </a:prstGeom>
          <a:noFill/>
        </p:spPr>
      </p:pic>
      <p:pic>
        <p:nvPicPr>
          <p:cNvPr id="29700" name="Picture 4" descr="https://sun9-80.userapi.com/impg/UlYFNYgbZCZwEo10pedkuo-H6pqVbnWtbX-2uw/kmWkxPf4L5Y.jpg?size=1280x908&amp;quality=96&amp;sign=91bf54bb2f73a210c5c1552bfab05fda&amp;type=album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5986" y="878730"/>
            <a:ext cx="4336669" cy="3076325"/>
          </a:xfrm>
          <a:prstGeom prst="round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70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279167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358318" y="1605908"/>
            <a:ext cx="6295162" cy="1290906"/>
          </a:xfrm>
        </p:spPr>
        <p:txBody>
          <a:bodyPr/>
          <a:lstStyle/>
          <a:p>
            <a:r>
              <a:rPr lang="ru-RU" sz="7200" dirty="0" smtClean="0">
                <a:solidFill>
                  <a:schemeClr val="accent3">
                    <a:lumMod val="75000"/>
                  </a:schemeClr>
                </a:solidFill>
                <a:latin typeface="Arial Black" panose="020B0A04020102020204" pitchFamily="34" charset="0"/>
              </a:rPr>
              <a:t>ПРИРОДА</a:t>
            </a:r>
            <a:endParaRPr lang="ru-RU" sz="7200" dirty="0">
              <a:solidFill>
                <a:schemeClr val="accent3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1026" name="Picture 2" descr="C:\Users\User\Downloads\free-sticker-tulips-703904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34928" y="2876210"/>
            <a:ext cx="2267290" cy="2267290"/>
          </a:xfrm>
          <a:prstGeom prst="rect">
            <a:avLst/>
          </a:prstGeom>
          <a:noFill/>
        </p:spPr>
      </p:pic>
      <p:pic>
        <p:nvPicPr>
          <p:cNvPr id="1027" name="Picture 3" descr="C:\Users\User\Downloads\free-sticker-summer-4509324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753102">
            <a:off x="25437" y="54446"/>
            <a:ext cx="2403546" cy="2403546"/>
          </a:xfrm>
          <a:prstGeom prst="rect">
            <a:avLst/>
          </a:prstGeom>
          <a:noFill/>
        </p:spPr>
      </p:pic>
      <p:pic>
        <p:nvPicPr>
          <p:cNvPr id="1028" name="Picture 4" descr="C:\Users\User\Downloads\free-sticker-buterflies-7155888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52730" y="0"/>
            <a:ext cx="1942982" cy="1942982"/>
          </a:xfrm>
          <a:prstGeom prst="rect">
            <a:avLst/>
          </a:prstGeom>
          <a:noFill/>
        </p:spPr>
      </p:pic>
      <p:pic>
        <p:nvPicPr>
          <p:cNvPr id="1029" name="Picture 5" descr="C:\Users\User\Downloads\free-sticker-daisy-4383893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384757" y="2700585"/>
            <a:ext cx="2442915" cy="244291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7077" y="1438031"/>
            <a:ext cx="7876923" cy="2243015"/>
          </a:xfrm>
        </p:spPr>
        <p:txBody>
          <a:bodyPr/>
          <a:lstStyle/>
          <a:p>
            <a:r>
              <a:rPr lang="ru-RU" sz="6000" dirty="0" smtClean="0">
                <a:latin typeface="Arial Black" panose="020B0A04020102020204" pitchFamily="34" charset="0"/>
              </a:rPr>
              <a:t>1 СТАНЦИЯ «ЗАГАДОЧНАЯ»</a:t>
            </a:r>
            <a:endParaRPr lang="ru-RU" sz="60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58831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sun9-63.userapi.com/impg/heQNiDTxOZAcpEeam2COgRSBh3p0QSWPMSyKtw/92RXustCaOc.jpg?size=1200x933&amp;quality=96&amp;sign=950279dd65a7868455c5bba079025c8b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6594" y="126197"/>
            <a:ext cx="6290811" cy="489110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551421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sun9-15.userapi.com/impg/sOfRO8nADTI9sSg0s_tYSOO6Cv2kUKKLVv-8iQ/B2dVfqPIOcM.jpg?size=2048x1366&amp;quality=96&amp;sign=f5eb3d7aff6bcfa148de40e99e4c4ff9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7298" y="307510"/>
            <a:ext cx="6789404" cy="452848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02841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sun9-1.userapi.com/impg/u9vZ0h7i1ob1AeGa8Bnhie8e2LFAjL5HyIPj_Q/cKmqU0bbdS0.jpg?size=2560x1600&amp;quality=96&amp;sign=f85485ae210379f700aba82e9b356dec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245" y="316903"/>
            <a:ext cx="7215510" cy="450969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486498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sun9-22.userapi.com/impg/Vt6ixpoDTPv0Wo6F_af9PPdkJ5zM_R0D0ezZyQ/ULE-E5WtNsE.jpg?size=2048x2048&amp;quality=96&amp;sign=0d0d47abe744c1009890787f94e8ce7a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9297" y="98993"/>
            <a:ext cx="4945513" cy="49455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546320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sun9-43.userapi.com/impg/sBCugjbkwRof8VKLRWD989UPRD_-eUQMaDjbQQ/-kK2WRzHCVo.jpg?size=2560x1600&amp;quality=96&amp;sign=913dd41d712e483b232262d5a1e922a5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5440" y="486400"/>
            <a:ext cx="6673119" cy="417069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625769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sun9-80.userapi.com/impg/Swc8vOEcmeFwczXF6LsUKezuJk-VPv8Asdx8lw/0j_L7w2kJy0.jpg?size=1920x1200&amp;quality=96&amp;sign=80296eb69171d3369160036b95ba9d1b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3196" y="497498"/>
            <a:ext cx="6637607" cy="414850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796859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Cultural Landscape Conservation Campaign by Slidesgo">
  <a:themeElements>
    <a:clrScheme name="Simple Light">
      <a:dk1>
        <a:srgbClr val="0A382C"/>
      </a:dk1>
      <a:lt1>
        <a:srgbClr val="C3E2E5"/>
      </a:lt1>
      <a:dk2>
        <a:srgbClr val="0D4A3A"/>
      </a:dk2>
      <a:lt2>
        <a:srgbClr val="389487"/>
      </a:lt2>
      <a:accent1>
        <a:srgbClr val="1E935F"/>
      </a:accent1>
      <a:accent2>
        <a:srgbClr val="46C180"/>
      </a:accent2>
      <a:accent3>
        <a:srgbClr val="6DCC78"/>
      </a:accent3>
      <a:accent4>
        <a:srgbClr val="1C5761"/>
      </a:accent4>
      <a:accent5>
        <a:srgbClr val="257380"/>
      </a:accent5>
      <a:accent6>
        <a:srgbClr val="FFFFFF"/>
      </a:accent6>
      <a:hlink>
        <a:srgbClr val="0A382C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7</Words>
  <Application>Microsoft Office PowerPoint</Application>
  <PresentationFormat>Экран (16:9)</PresentationFormat>
  <Paragraphs>3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9" baseType="lpstr">
      <vt:lpstr>Arial</vt:lpstr>
      <vt:lpstr>Arial Black</vt:lpstr>
      <vt:lpstr>Bevan</vt:lpstr>
      <vt:lpstr>Pontano Sans</vt:lpstr>
      <vt:lpstr>Calibri</vt:lpstr>
      <vt:lpstr>Cultural Landscape Conservation Campaign by Slidesgo</vt:lpstr>
      <vt:lpstr>ПРИРОДА</vt:lpstr>
      <vt:lpstr>Слайд 2</vt:lpstr>
      <vt:lpstr>1 СТАНЦИЯ «ЗАГАДОЧНАЯ»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ПРИРОДА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ПРИРОДА</dc:title>
  <dc:creator>Ольга Алфёрова</dc:creator>
  <cp:lastModifiedBy>User</cp:lastModifiedBy>
  <cp:revision>5</cp:revision>
  <dcterms:modified xsi:type="dcterms:W3CDTF">2024-11-13T17:23:32Z</dcterms:modified>
</cp:coreProperties>
</file>