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F75BD8-141D-461D-9278-09A689CA026D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AB5CF46-8A61-4296-B406-C34273179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Тренинг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Здоровье в твоих руках</a:t>
            </a: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Здоровье -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состояние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полного физического, духовного или социального благополучия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здоровье?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связано с работой нашего организма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 человека должно быть здоровое тело, правильное, красивое телосложение, достаточный вес, относительно своего возраста.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Физическое здоровье  -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его социальная активность, поведение в обществе, личное отношение к миру.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способность к общению с другими людьми в условиях окружающей социальной среды и наличие личностных взаимоотношений, приносящих удовольствие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Социальное здоровье человека-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- это наши чувства, то есть  настроение, чувство радости, дружбы, любви, взаимопонимания, взаимоуважения, но есть  такие эмоциональные чувства, как страх, угнетение, унижение, обида, боль.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Психическое здоровье-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Наследственность – 20 %</a:t>
            </a:r>
          </a:p>
          <a:p>
            <a:r>
              <a:rPr lang="ru-RU" sz="4000" dirty="0" smtClean="0"/>
              <a:t>Уровень медицинского обеспечения – 10%</a:t>
            </a:r>
          </a:p>
          <a:p>
            <a:r>
              <a:rPr lang="ru-RU" sz="4000" dirty="0" smtClean="0"/>
              <a:t>Экология – 20 %</a:t>
            </a:r>
          </a:p>
          <a:p>
            <a:r>
              <a:rPr lang="ru-RU" sz="4000" dirty="0" smtClean="0"/>
              <a:t>Образ жизни – 50%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формирует здоровье?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Здоровый образ жизни-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такая жизнедеятельность человека,  которая способствует сохранению и укреплению его здоровья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Что делать? Как действовать?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«Пути здорового образа жизни»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Согласны ли вы, что зарядка-это источник бодрости  и здоровья?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Верно ли , что жвачка сохраняет зубы?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Верно ли, что морковь замедляет процесс старения организма?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Правда ли, что есть безвредные наркотики?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Правда ли, что летом можно запастись витаминами на целый год?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сохранить зубы здоровыми, нужно чистить их  два  раза в день.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Правда ли, что способствует закаливанию в жаркий день -  пить ледяную воду?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Игра «Верю – не верю»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согласны-поднимаете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две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руки,если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нет – хлопните по коленям 2 раза)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«Улыбка по кругу»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упражнение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123</TotalTime>
  <Words>258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Тренинг</vt:lpstr>
      <vt:lpstr>Что такое здоровье? </vt:lpstr>
      <vt:lpstr>Физическое здоровье  -</vt:lpstr>
      <vt:lpstr>Социальное здоровье человека-</vt:lpstr>
      <vt:lpstr>Психическое здоровье-</vt:lpstr>
      <vt:lpstr> Что формирует здоровье? </vt:lpstr>
      <vt:lpstr>«Пути здорового образа жизни»</vt:lpstr>
      <vt:lpstr>Игра «Верю – не верю» (если согласны-поднимаете две руки,если нет – хлопните по коленям 2 раза)</vt:lpstr>
      <vt:lpstr>«Улыбка по кругу»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ГРИГ</dc:creator>
  <cp:lastModifiedBy>ГРИГ</cp:lastModifiedBy>
  <cp:revision>16</cp:revision>
  <dcterms:created xsi:type="dcterms:W3CDTF">2020-11-18T20:03:58Z</dcterms:created>
  <dcterms:modified xsi:type="dcterms:W3CDTF">2020-11-26T21:34:54Z</dcterms:modified>
</cp:coreProperties>
</file>