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56" r:id="rId4"/>
    <p:sldId id="274" r:id="rId5"/>
    <p:sldId id="269" r:id="rId6"/>
    <p:sldId id="258" r:id="rId7"/>
    <p:sldId id="259" r:id="rId8"/>
    <p:sldId id="260" r:id="rId9"/>
    <p:sldId id="267" r:id="rId10"/>
    <p:sldId id="261" r:id="rId11"/>
    <p:sldId id="262" r:id="rId12"/>
    <p:sldId id="263" r:id="rId13"/>
    <p:sldId id="264" r:id="rId14"/>
    <p:sldId id="265" r:id="rId15"/>
    <p:sldId id="266" r:id="rId16"/>
    <p:sldId id="270" r:id="rId17"/>
    <p:sldId id="271" r:id="rId18"/>
    <p:sldId id="273" r:id="rId19"/>
    <p:sldId id="272" r:id="rId20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6" y="-21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8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1082;&#1083;&#1072;&#1089;&#1089;&#1085;&#1099;&#1081;%20&#1095;&#1072;&#1089;.mp4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203598"/>
            <a:ext cx="8229600" cy="33944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«Здоровые 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продукты: овощи»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755576" y="1203598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«Жирные</a:t>
            </a:r>
            <a:r>
              <a:rPr kumimoji="0" lang="ru-RU" sz="6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продукты</a:t>
            </a: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755576" y="1203598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</a:t>
            </a:r>
            <a:r>
              <a:rPr kumimoji="0" lang="ru-RU" sz="6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Фаст</a:t>
            </a:r>
            <a:r>
              <a:rPr kumimoji="0" lang="ru-RU" sz="6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фуд</a:t>
            </a: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755576" y="1203598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«Газированные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напитки</a:t>
            </a: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755576" y="1203598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«Кондитерские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изделия</a:t>
            </a: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»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755576" y="1203598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«Здоровые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продукты: фрукты»</a:t>
            </a:r>
            <a:endParaRPr kumimoji="0" lang="ru-RU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8434" name="Picture 2" descr="https://avatars.mds.yandex.net/get-zen_doc/759807/pub_5ad741cadd2484b2fc6edf6f_5ad7431e5f496748208cb088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92754"/>
            <a:ext cx="5116546" cy="5050746"/>
          </a:xfrm>
          <a:prstGeom prst="rect">
            <a:avLst/>
          </a:prstGeom>
          <a:noFill/>
        </p:spPr>
      </p:pic>
      <p:sp>
        <p:nvSpPr>
          <p:cNvPr id="5" name="Улыбающееся лицо 4">
            <a:hlinkClick r:id="rId3" action="ppaction://hlinkfile"/>
          </p:cNvPr>
          <p:cNvSpPr/>
          <p:nvPr/>
        </p:nvSpPr>
        <p:spPr>
          <a:xfrm>
            <a:off x="7884368" y="123478"/>
            <a:ext cx="1008112" cy="936104"/>
          </a:xfrm>
          <a:prstGeom prst="smileyFac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Хорошо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Интересно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Мешало</a:t>
            </a:r>
          </a:p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Возьму с собой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23478"/>
            <a:ext cx="8229600" cy="5020022"/>
          </a:xfrm>
        </p:spPr>
        <p:txBody>
          <a:bodyPr>
            <a:normAutofit/>
          </a:bodyPr>
          <a:lstStyle/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endParaRPr lang="en-US" dirty="0" smtClean="0"/>
          </a:p>
          <a:p>
            <a:pPr algn="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Любите ли вы жевать жевательные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резинки и конфеты?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Едите ли вы каши?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Едите ли вы первые блюда (суп)?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Едите ли вы сладкое перед едой?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Любите ли вы салаты из овощей?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843558"/>
            <a:ext cx="7772400" cy="1102519"/>
          </a:xfrm>
        </p:spPr>
        <p:txBody>
          <a:bodyPr>
            <a:no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Правильно ли мы </a:t>
            </a:r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питаемся?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https://thumbs.dreamstime.com/b/%D1%83%D1%81%D0%BC%D0%B5%D1%85%D0%B0%D1%8F%D1%81%D1%8C-%D0%BC%D0%B0-%D1%8C%D1%87%D0%B8%D0%BA-%D0%BF%D0%BE%D0%BA%D0%B0%D0%B7%D1%8B%D0%B2%D0%B0%D1%8F-%D0%B5%D0%B3%D0%BE-%D0%BF%D0%B5%D1%80%D1%81%D1%82%D0%B0-%D0%B2%D0%B2%D0%B5%D1%80%D1%85-329462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769968"/>
            <a:ext cx="3164955" cy="23735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работы в группах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Слушаем друг друга</a:t>
            </a:r>
          </a:p>
          <a:p>
            <a:pPr algn="ctr"/>
            <a:r>
              <a:rPr lang="ru-RU" dirty="0" smtClean="0"/>
              <a:t>Обсуждаем шепотом</a:t>
            </a:r>
          </a:p>
          <a:p>
            <a:pPr algn="ctr"/>
            <a:r>
              <a:rPr lang="ru-RU" dirty="0" smtClean="0"/>
              <a:t>Делаем вывод </a:t>
            </a:r>
          </a:p>
          <a:p>
            <a:pPr algn="ctr"/>
            <a:r>
              <a:rPr lang="ru-RU" dirty="0" smtClean="0"/>
              <a:t>Отвечаем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966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10011" t="15717" r="51767" b="6628"/>
          <a:stretch>
            <a:fillRect/>
          </a:stretch>
        </p:blipFill>
        <p:spPr bwMode="auto">
          <a:xfrm>
            <a:off x="2771800" y="0"/>
            <a:ext cx="5544616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КОМАНДИР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ИССЛЕДОВАТЕЛИ</a:t>
            </a: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СЕКРЕТАРЬ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60232" y="195486"/>
            <a:ext cx="2232248" cy="172819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минут 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Техника безопасности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5362" name="Picture 2" descr="https://i.ytimg.com/vi/HilvpieJpn0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43558"/>
            <a:ext cx="3456049" cy="1944216"/>
          </a:xfrm>
          <a:prstGeom prst="rect">
            <a:avLst/>
          </a:prstGeom>
          <a:noFill/>
        </p:spPr>
      </p:pic>
      <p:pic>
        <p:nvPicPr>
          <p:cNvPr id="15364" name="Picture 4" descr="https://ykl-res.azureedge.net/69a66da2-1a49-40b3-ae5a-328c8422c196/16-12-2017%2016-29-14.jpg"/>
          <p:cNvPicPr>
            <a:picLocks noChangeAspect="1" noChangeArrowheads="1"/>
          </p:cNvPicPr>
          <p:nvPr/>
        </p:nvPicPr>
        <p:blipFill>
          <a:blip r:embed="rId3" cstate="print"/>
          <a:srcRect r="68629" b="-1120"/>
          <a:stretch>
            <a:fillRect/>
          </a:stretch>
        </p:blipFill>
        <p:spPr bwMode="auto">
          <a:xfrm>
            <a:off x="3851920" y="2859782"/>
            <a:ext cx="2232248" cy="2130782"/>
          </a:xfrm>
          <a:prstGeom prst="rect">
            <a:avLst/>
          </a:prstGeom>
          <a:noFill/>
        </p:spPr>
      </p:pic>
      <p:pic>
        <p:nvPicPr>
          <p:cNvPr id="15366" name="Picture 6" descr="https://ykl-res.azureedge.net/69a66da2-1a49-40b3-ae5a-328c8422c196/16-12-2017%2016-29-14.jpg"/>
          <p:cNvPicPr>
            <a:picLocks noChangeAspect="1" noChangeArrowheads="1"/>
          </p:cNvPicPr>
          <p:nvPr/>
        </p:nvPicPr>
        <p:blipFill>
          <a:blip r:embed="rId3" cstate="print"/>
          <a:srcRect l="72723" b="3696"/>
          <a:stretch>
            <a:fillRect/>
          </a:stretch>
        </p:blipFill>
        <p:spPr bwMode="auto">
          <a:xfrm>
            <a:off x="3923928" y="915566"/>
            <a:ext cx="2232248" cy="2183333"/>
          </a:xfrm>
          <a:prstGeom prst="rect">
            <a:avLst/>
          </a:prstGeom>
          <a:noFill/>
        </p:spPr>
      </p:pic>
      <p:pic>
        <p:nvPicPr>
          <p:cNvPr id="15368" name="Picture 8" descr="http://practic.childpsy.ru/upload/iblock/57a/ris1.jpg"/>
          <p:cNvPicPr>
            <a:picLocks noChangeAspect="1" noChangeArrowheads="1"/>
          </p:cNvPicPr>
          <p:nvPr/>
        </p:nvPicPr>
        <p:blipFill>
          <a:blip r:embed="rId4" cstate="print"/>
          <a:srcRect r="45223" b="-1098"/>
          <a:stretch>
            <a:fillRect/>
          </a:stretch>
        </p:blipFill>
        <p:spPr bwMode="auto">
          <a:xfrm>
            <a:off x="251520" y="3075806"/>
            <a:ext cx="3312368" cy="1910982"/>
          </a:xfrm>
          <a:prstGeom prst="rect">
            <a:avLst/>
          </a:prstGeom>
          <a:noFill/>
        </p:spPr>
      </p:pic>
      <p:sp>
        <p:nvSpPr>
          <p:cNvPr id="8" name="Минус 7"/>
          <p:cNvSpPr/>
          <p:nvPr/>
        </p:nvSpPr>
        <p:spPr>
          <a:xfrm rot="1782244">
            <a:off x="-208806" y="3635501"/>
            <a:ext cx="3960440" cy="936104"/>
          </a:xfrm>
          <a:prstGeom prst="mathMin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инус 8"/>
          <p:cNvSpPr/>
          <p:nvPr/>
        </p:nvSpPr>
        <p:spPr>
          <a:xfrm rot="19574532">
            <a:off x="-182308" y="3521201"/>
            <a:ext cx="3960440" cy="936104"/>
          </a:xfrm>
          <a:prstGeom prst="mathMinus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70" name="Picture 10" descr="https://uchebnik.mos.ru/system_2/atomic_objects/files/006/634/157/original/yandex_image20200504-22494-4612t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1635646"/>
            <a:ext cx="2808312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128</Words>
  <Application>Microsoft Office PowerPoint</Application>
  <PresentationFormat>Экран (16:9)</PresentationFormat>
  <Paragraphs>63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</vt:lpstr>
      <vt:lpstr> </vt:lpstr>
      <vt:lpstr> Правильно ли мы  питаемся?</vt:lpstr>
      <vt:lpstr>Правила работы в группах</vt:lpstr>
      <vt:lpstr> </vt:lpstr>
      <vt:lpstr> </vt:lpstr>
      <vt:lpstr> </vt:lpstr>
      <vt:lpstr>Техника безопасности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Правильно ли мы  питаемся?</dc:title>
  <dc:creator>Админ</dc:creator>
  <cp:lastModifiedBy>User</cp:lastModifiedBy>
  <cp:revision>25</cp:revision>
  <dcterms:created xsi:type="dcterms:W3CDTF">2020-10-12T13:09:39Z</dcterms:created>
  <dcterms:modified xsi:type="dcterms:W3CDTF">2020-10-15T06:24:08Z</dcterms:modified>
</cp:coreProperties>
</file>