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1" r:id="rId2"/>
    <p:sldId id="257" r:id="rId3"/>
    <p:sldId id="258" r:id="rId4"/>
    <p:sldId id="259" r:id="rId5"/>
    <p:sldId id="260" r:id="rId6"/>
    <p:sldId id="266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5A5D24-10A5-48CA-9FBF-AAD4B291253E}" type="datetimeFigureOut">
              <a:rPr lang="ru-RU" smtClean="0"/>
              <a:t>20.06.2019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EEE6E2-0A09-4AA8-8794-A58601BEC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6178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амертон\Desktop\Летний лагерь\Тематические мероприятия\Финансовая грамотность\IMG_20170711_0905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29"/>
            <a:ext cx="8928992" cy="5153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47276" y="5373216"/>
            <a:ext cx="775571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«Знатоки финансовой грамотности»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03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амертон\Desktop\Летний лагерь\Тематические мероприятия\Финансовая грамотность\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4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3482" y="188640"/>
            <a:ext cx="817345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Наука, изучающая финансовые вопросы –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Камертон\Desktop\Летний лагерь\Тематические мероприятия\Финансовая грамотность\finansi-i-deti-mnenie-jeksperta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628800"/>
            <a:ext cx="3312368" cy="304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Камертон\Desktop\Летний лагерь\Тематические мероприятия\Финансовая грамотность\blog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9364" y="3645025"/>
            <a:ext cx="4661813" cy="2840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8580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51720" y="46365"/>
            <a:ext cx="56705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«Экономические загадки»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692696"/>
            <a:ext cx="32403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Это крупный магазин,</a:t>
            </a:r>
          </a:p>
          <a:p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него не счесть витрин.</a:t>
            </a:r>
          </a:p>
          <a:p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Всё найдётся на прилавке -</a:t>
            </a:r>
          </a:p>
          <a:p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одежды до булавки. 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932040" y="1308249"/>
            <a:ext cx="350568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Всё, что в жизни продаётся,</a:t>
            </a:r>
          </a:p>
          <a:p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Одинаково зовётся:</a:t>
            </a:r>
          </a:p>
          <a:p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крупа и самовар</a:t>
            </a:r>
          </a:p>
          <a:p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Называются 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endParaRPr lang="ru-RU" sz="2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3508" y="3203009"/>
            <a:ext cx="32672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Мебель, хлеб 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огурцы</a:t>
            </a:r>
            <a:endParaRPr lang="ru-RU" sz="2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Продают нам 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2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44390" y="4110963"/>
            <a:ext cx="37360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Сколько купили вы колбасы,</a:t>
            </a:r>
          </a:p>
          <a:p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Стрелкой покажут вам точно 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2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08695" y="5157192"/>
            <a:ext cx="29903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За сметану, хлеб и сыр</a:t>
            </a:r>
          </a:p>
          <a:p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кассе чек пробьёт 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1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59388" y="1991912"/>
            <a:ext cx="1717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Супермаркет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33516" y="2599194"/>
            <a:ext cx="8752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57631" y="3910908"/>
            <a:ext cx="13907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Продавцы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20272" y="4833474"/>
            <a:ext cx="7873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Весы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14131" y="5871252"/>
            <a:ext cx="10132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Кассир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4287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9832" y="188640"/>
            <a:ext cx="27601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«Блиц-опрос»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1" y="773415"/>
            <a:ext cx="69127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7030A0"/>
                </a:solidFill>
              </a:rPr>
              <a:t>1. </a:t>
            </a:r>
            <a:r>
              <a:rPr lang="ru-RU" dirty="0" smtClean="0">
                <a:solidFill>
                  <a:srgbClr val="7030A0"/>
                </a:solidFill>
              </a:rPr>
              <a:t>Что </a:t>
            </a:r>
            <a:r>
              <a:rPr lang="ru-RU" dirty="0">
                <a:solidFill>
                  <a:srgbClr val="7030A0"/>
                </a:solidFill>
              </a:rPr>
              <a:t>считать в чужом кармане нехорошо, но очень интересно</a:t>
            </a:r>
            <a:r>
              <a:rPr lang="ru-RU" dirty="0" smtClean="0">
                <a:solidFill>
                  <a:srgbClr val="7030A0"/>
                </a:solidFill>
              </a:rPr>
              <a:t>?       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1" y="1196752"/>
            <a:ext cx="40864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2. Какое </a:t>
            </a:r>
            <a:r>
              <a:rPr lang="ru-RU" dirty="0">
                <a:solidFill>
                  <a:srgbClr val="7030A0"/>
                </a:solidFill>
              </a:rPr>
              <a:t>животное всегда при деньгах?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1" y="1700808"/>
            <a:ext cx="40319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3. Наказание </a:t>
            </a:r>
            <a:r>
              <a:rPr lang="ru-RU" dirty="0">
                <a:solidFill>
                  <a:srgbClr val="7030A0"/>
                </a:solidFill>
              </a:rPr>
              <a:t>деньгами за нарушение?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9510" y="2204864"/>
            <a:ext cx="82809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7030A0"/>
                </a:solidFill>
              </a:rPr>
              <a:t>4. Что нельзя делать ни в своем, ни в чужом доме, а то деньги водиться не будут?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511" y="273515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7030A0"/>
                </a:solidFill>
              </a:rPr>
              <a:t>5. Назовите «экономическую» породу </a:t>
            </a:r>
            <a:r>
              <a:rPr lang="ru-RU" dirty="0" smtClean="0">
                <a:solidFill>
                  <a:srgbClr val="7030A0"/>
                </a:solidFill>
              </a:rPr>
              <a:t>собак. 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0" y="3220907"/>
            <a:ext cx="3420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7030A0"/>
                </a:solidFill>
              </a:rPr>
              <a:t>6. Что делает с рублем копейка?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9510" y="3731322"/>
            <a:ext cx="59766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7030A0"/>
                </a:solidFill>
              </a:rPr>
              <a:t>7. Что известная пословица предлагает взамен ста рублей?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79511" y="4221088"/>
            <a:ext cx="53285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7030A0"/>
                </a:solidFill>
              </a:rPr>
              <a:t>8. Как называется место продажи Новогодних елок?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93321" y="4653136"/>
            <a:ext cx="31121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7030A0"/>
                </a:solidFill>
              </a:rPr>
              <a:t>9. Месяц школьных </a:t>
            </a:r>
            <a:r>
              <a:rPr lang="ru-RU" dirty="0" smtClean="0">
                <a:solidFill>
                  <a:srgbClr val="7030A0"/>
                </a:solidFill>
              </a:rPr>
              <a:t>базаров? 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3320" y="5022468"/>
            <a:ext cx="69127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7030A0"/>
                </a:solidFill>
              </a:rPr>
              <a:t>10. Какие деньги родители выделяют своим детям?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93320" y="5391800"/>
            <a:ext cx="86271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7030A0"/>
                </a:solidFill>
              </a:rPr>
              <a:t>11. О каком любимом детьми продукте экономисты говорят: «это умение продать одну картофелину по цене килограмма»?</a:t>
            </a:r>
            <a:r>
              <a:rPr lang="ru-RU" dirty="0"/>
              <a:t>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93321" y="6163135"/>
            <a:ext cx="5026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7030A0"/>
                </a:solidFill>
              </a:rPr>
              <a:t>12. Главный рекламный агент болота – это …Кто?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62364" y="773415"/>
            <a:ext cx="8849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Деньги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11449" y="1196752"/>
            <a:ext cx="885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Свинья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25753" y="1700808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Штраф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777942" y="2550488"/>
            <a:ext cx="10425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Свистеть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32040" y="2735154"/>
            <a:ext cx="704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Такса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24547" y="3220907"/>
            <a:ext cx="10176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Бережет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143999" y="3731322"/>
            <a:ext cx="1260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Сто друзей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76879" y="4221088"/>
            <a:ext cx="1995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Новогодний базар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26432" y="4653136"/>
            <a:ext cx="799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Август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09098" y="5022468"/>
            <a:ext cx="13235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Карманные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06895" y="5714965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Чипсы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36272" y="6163135"/>
            <a:ext cx="1002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Лягушка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613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188640"/>
            <a:ext cx="3890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«Мульти-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пульти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Камертон\Desktop\Летний лагерь\Тематические мероприятия\Финансовая грамотность\2a9c2debadd2d3e397769d3b81c310e0--childrens-books-pinocchi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857504" cy="2526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Камертон\Desktop\Летний лагерь\Тематические мероприятия\Финансовая грамотность\Пончи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0405" y="872519"/>
            <a:ext cx="4037631" cy="178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Камертон\Desktop\Летний лагерь\Тематические мероприятия\Финансовая грамотность\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04664"/>
            <a:ext cx="1505233" cy="1537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Камертон\Desktop\Летний лагерь\Тематические мероприятия\Финансовая грамотность\2601027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36" y="3001888"/>
            <a:ext cx="2222376" cy="222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Камертон\Desktop\Летний лагерь\Тематические мероприятия\Финансовая грамотность\popugay_kesha_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3226" y="4115485"/>
            <a:ext cx="2585864" cy="1939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Камертон\Desktop\Летний лагерь\Тематические мероприятия\Финансовая грамотность\1509185755_prostokvashino-1024x74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480" y="3140968"/>
            <a:ext cx="2661600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80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81498"/>
            <a:ext cx="57017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«Экономические задачки»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980728"/>
            <a:ext cx="81369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Тани было 20 рублей. Она купила карандаш за 2 рубля и тетрадь за 5 рублей. Сколько денег осталось у Тани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ru-RU" sz="2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0999" y="2564904"/>
            <a:ext cx="81369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Порция 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борща стоит 15 рублей. Второе – 20 рублей. Салат стоит 4 рубля, компот – 2 рубля и булочка – 3 рубля. Сколько стоит весь обед?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4509120"/>
            <a:ext cx="81369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 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незакрытого до конца крана с водой за час выливается капля за каплей 10 литров воды. Сколько воды выльется за сутки?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64088" y="1556792"/>
            <a:ext cx="20131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13 рублей.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80472" y="3573016"/>
            <a:ext cx="1902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44 рубля.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67052" y="5589240"/>
            <a:ext cx="21582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240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литров.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463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113300"/>
            <a:ext cx="56705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«Экономические загадки»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759631"/>
            <a:ext cx="25020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7030A0"/>
                </a:solidFill>
              </a:rPr>
              <a:t>1. Люди ходят на базар</a:t>
            </a:r>
          </a:p>
          <a:p>
            <a:r>
              <a:rPr lang="ru-RU" dirty="0">
                <a:solidFill>
                  <a:srgbClr val="7030A0"/>
                </a:solidFill>
              </a:rPr>
              <a:t>Там дешевле весь …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397507" y="1276742"/>
            <a:ext cx="754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Товар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8156" y="2309033"/>
            <a:ext cx="2592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7030A0"/>
                </a:solidFill>
              </a:rPr>
              <a:t>2. И врачу, и акробату</a:t>
            </a:r>
          </a:p>
          <a:p>
            <a:r>
              <a:rPr lang="ru-RU" dirty="0">
                <a:solidFill>
                  <a:srgbClr val="7030A0"/>
                </a:solidFill>
              </a:rPr>
              <a:t>Выдают за труд </a:t>
            </a:r>
            <a:r>
              <a:rPr lang="ru-RU" dirty="0" smtClean="0">
                <a:solidFill>
                  <a:srgbClr val="7030A0"/>
                </a:solidFill>
              </a:rPr>
              <a:t>…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60444" y="2708920"/>
            <a:ext cx="10895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Зарплату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9776" y="3789040"/>
            <a:ext cx="40141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7030A0"/>
                </a:solidFill>
              </a:rPr>
              <a:t>3. Это сумма, что заплатит покупатель,</a:t>
            </a:r>
          </a:p>
          <a:p>
            <a:r>
              <a:rPr lang="ru-RU" dirty="0">
                <a:solidFill>
                  <a:srgbClr val="7030A0"/>
                </a:solidFill>
              </a:rPr>
              <a:t>Это сумма, что устроит продавца,</a:t>
            </a:r>
          </a:p>
          <a:p>
            <a:r>
              <a:rPr lang="ru-RU" dirty="0">
                <a:solidFill>
                  <a:srgbClr val="7030A0"/>
                </a:solidFill>
              </a:rPr>
              <a:t>Как мера для обмена всех товаров,</a:t>
            </a:r>
          </a:p>
          <a:p>
            <a:r>
              <a:rPr lang="ru-RU" dirty="0">
                <a:solidFill>
                  <a:srgbClr val="7030A0"/>
                </a:solidFill>
              </a:rPr>
              <a:t>На рынке называется … 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27151" y="4989369"/>
            <a:ext cx="691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Цена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88024" y="907410"/>
            <a:ext cx="37261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7030A0"/>
                </a:solidFill>
              </a:rPr>
              <a:t>4. Мишка коммерсантом стал,</a:t>
            </a:r>
          </a:p>
          <a:p>
            <a:r>
              <a:rPr lang="ru-RU" dirty="0">
                <a:solidFill>
                  <a:srgbClr val="7030A0"/>
                </a:solidFill>
              </a:rPr>
              <a:t>У лисы кредит он взял.</a:t>
            </a:r>
          </a:p>
          <a:p>
            <a:r>
              <a:rPr lang="ru-RU" dirty="0">
                <a:solidFill>
                  <a:srgbClr val="7030A0"/>
                </a:solidFill>
              </a:rPr>
              <a:t>Через год он разорился</a:t>
            </a:r>
          </a:p>
          <a:p>
            <a:r>
              <a:rPr lang="ru-RU" dirty="0">
                <a:solidFill>
                  <a:srgbClr val="7030A0"/>
                </a:solidFill>
              </a:rPr>
              <a:t>И в (него он) </a:t>
            </a:r>
            <a:r>
              <a:rPr lang="ru-RU" dirty="0" smtClean="0">
                <a:solidFill>
                  <a:srgbClr val="7030A0"/>
                </a:solidFill>
              </a:rPr>
              <a:t>… </a:t>
            </a:r>
            <a:r>
              <a:rPr lang="ru-RU" dirty="0">
                <a:solidFill>
                  <a:srgbClr val="7030A0"/>
                </a:solidFill>
              </a:rPr>
              <a:t>превратился.</a:t>
            </a:r>
          </a:p>
          <a:p>
            <a:r>
              <a:rPr lang="ru-RU" dirty="0"/>
              <a:t> 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20272" y="2200072"/>
            <a:ext cx="1002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Банкрот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48064" y="3922350"/>
            <a:ext cx="34563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7030A0"/>
                </a:solidFill>
              </a:rPr>
              <a:t>5. Угадай, как то зовётся,</a:t>
            </a:r>
          </a:p>
          <a:p>
            <a:r>
              <a:rPr lang="ru-RU" dirty="0">
                <a:solidFill>
                  <a:srgbClr val="7030A0"/>
                </a:solidFill>
              </a:rPr>
              <a:t>Что за деньги продаётся.</a:t>
            </a:r>
          </a:p>
          <a:p>
            <a:r>
              <a:rPr lang="ru-RU" dirty="0">
                <a:solidFill>
                  <a:srgbClr val="7030A0"/>
                </a:solidFill>
              </a:rPr>
              <a:t>Это не чудесный дар просто-напросто …  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08304" y="4989369"/>
            <a:ext cx="754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Товар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78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амертон\Desktop\Летний лагерь\Тематические мероприятия\Финансовая грамотность\five-year-end-moves-for-investor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640960" cy="38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19" y="4700446"/>
            <a:ext cx="864762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6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6496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449</Words>
  <Application>Microsoft Office PowerPoint</Application>
  <PresentationFormat>Экран (4:3)</PresentationFormat>
  <Paragraphs>80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Камертон</dc:creator>
  <cp:lastModifiedBy>Камертон</cp:lastModifiedBy>
  <cp:revision>13</cp:revision>
  <dcterms:created xsi:type="dcterms:W3CDTF">2019-06-13T04:09:34Z</dcterms:created>
  <dcterms:modified xsi:type="dcterms:W3CDTF">2019-06-20T03:52:33Z</dcterms:modified>
</cp:coreProperties>
</file>