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50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09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596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9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88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93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716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69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3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170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0E3C8-3E9A-45A3-9C9C-94F495B776D8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34419-8AEC-4C29-BF34-11D92896A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06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.ytimg.com/vi/olMAKES-IGQ/hq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-135396"/>
            <a:ext cx="9889096" cy="716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ossiya-24_-_Sobytiya_dnya_(iPle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6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ripnews.org/uploads/posts/2017-05/1495480443_pogo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87320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9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ike.sumy.ua/images/materials/2016/january/pogod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493" y="-19330"/>
            <a:ext cx="10141046" cy="704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Лариса Долина - Погода в доме (минус, караоке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2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f94/0001bd43-22f5dc16/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85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ichskazka.68edu.ru/wp-content/uploads/2017/08/zozh-1.jpg.1440x405_q95_crop_upsc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077072"/>
            <a:ext cx="10208166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hotodl.com/wp-content/uploads/2013/01/amazing-pictures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87424"/>
            <a:ext cx="1020816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7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wallscover.com/images/irkutsk-wallpaper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854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8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rkschool31-1.ucoz.ru/_si/0/612805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1067" y="-436917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48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ой\Desktop\документация 1 класс\ГОТОВО 31 школа 1 Д\общее фото\IMG_2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40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DCIM\100KZ710\100_61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3422887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мой\Desktop\документация 1 класс\мой класс фото\100_6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97" y="3231900"/>
            <a:ext cx="2959702" cy="362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DCIM\100KZ710\100_61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97" y="-171401"/>
            <a:ext cx="2959703" cy="41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мой\Desktop\документация 1 класс\мой класс фото\100_58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887" y="-10752"/>
            <a:ext cx="2761409" cy="394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мой\Desktop\документация 1 класс\мой класс фото\2.12.16\IMG_228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44870"/>
            <a:ext cx="6184297" cy="371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78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мой\Desktop\документация 1 класс\мой класс фото\100_6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12368" cy="44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мой\Desktop\документация 1 класс\мой класс фото\100_59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284983"/>
            <a:ext cx="2843808" cy="359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мой\Desktop\документация 1 класс\мой класс фото\100_60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060" y="0"/>
            <a:ext cx="3309122" cy="441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DCIM\100KZ710\100_61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42476"/>
            <a:ext cx="4211959" cy="321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DCIM\100KZ710\100_61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0"/>
            <a:ext cx="3048339" cy="364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мой\Desktop\документация 1 класс\мой класс фото\100_58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642476"/>
            <a:ext cx="2902024" cy="323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21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ой\Desktop\документация 1 класс\мой класс фото\100_58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22" y="3140967"/>
            <a:ext cx="4998323" cy="37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ой\Desktop\документация 1 класс\мой класс фото\100_56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12" y="0"/>
            <a:ext cx="4538788" cy="340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ой\Desktop\документация 1 класс\мой класс фото\100_61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3" y="0"/>
            <a:ext cx="5086508" cy="386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ой\Desktop\документация 1 класс\мой класс фото\100_56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34" y="3360671"/>
            <a:ext cx="5084075" cy="354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2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\Desktop\документация 1 класс\мой класс фото\100_6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14"/>
            <a:ext cx="9144232" cy="685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17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Экран (4:3)</PresentationFormat>
  <Paragraphs>0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мой</dc:creator>
  <cp:lastModifiedBy>мой</cp:lastModifiedBy>
  <cp:revision>10</cp:revision>
  <dcterms:created xsi:type="dcterms:W3CDTF">2017-11-24T11:30:53Z</dcterms:created>
  <dcterms:modified xsi:type="dcterms:W3CDTF">2017-11-24T13:08:40Z</dcterms:modified>
</cp:coreProperties>
</file>