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61" r:id="rId4"/>
    <p:sldId id="264" r:id="rId5"/>
    <p:sldId id="268" r:id="rId6"/>
    <p:sldId id="270" r:id="rId7"/>
    <p:sldId id="27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7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30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88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88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77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44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10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69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14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78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17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8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98D75-A443-45A2-87DC-F84DDA1B8067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9E1B-7514-4430-902B-D018EB642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468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64477" y="171564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Lib WGL4 BT" panose="04040805040B02020603" pitchFamily="82" charset="0"/>
              </a:rPr>
              <a:t>Самые необычные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Lib WGL4 BT" panose="04040805040B02020603" pitchFamily="82" charset="0"/>
              </a:rPr>
              <a:t>архитектурные сооружения мира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Lib WGL4 BT" panose="04040805040B02020603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4" y="1521228"/>
            <a:ext cx="8870958" cy="5187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425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62" y="2983815"/>
            <a:ext cx="6124815" cy="374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1777" y="100187"/>
            <a:ext cx="5543849" cy="3702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85" y="248142"/>
            <a:ext cx="4483081" cy="30708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346" y="3319024"/>
            <a:ext cx="4883613" cy="3268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1186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15" y="0"/>
            <a:ext cx="6068925" cy="4283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198" y="2941609"/>
            <a:ext cx="6494330" cy="3916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677" y="72036"/>
            <a:ext cx="4886576" cy="3286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944" y="3666226"/>
            <a:ext cx="4572525" cy="3101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392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879" y="101293"/>
            <a:ext cx="5521435" cy="3644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066" y="101293"/>
            <a:ext cx="5536451" cy="3737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887" y="3295291"/>
            <a:ext cx="4800168" cy="3562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906" y="3564519"/>
            <a:ext cx="4465796" cy="3293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024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7014" y="0"/>
            <a:ext cx="61430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Lib WGL4 BT" panose="04040805040B02020603" pitchFamily="82" charset="0"/>
              </a:rPr>
              <a:t>Дома народов мира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Lib WGL4 BT" panose="04040805040B02020603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94" y="689125"/>
            <a:ext cx="5901611" cy="384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8089" y="2560580"/>
            <a:ext cx="6535001" cy="422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74" y="3926679"/>
            <a:ext cx="4039735" cy="28552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579" y="689125"/>
            <a:ext cx="3762923" cy="261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75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65" y="334362"/>
            <a:ext cx="6185935" cy="4262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363" y="2880912"/>
            <a:ext cx="5464811" cy="3791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023" y="3814795"/>
            <a:ext cx="4129041" cy="2857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107" y="0"/>
            <a:ext cx="4659325" cy="328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29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170" y="3429000"/>
            <a:ext cx="5117280" cy="3361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8" y="333624"/>
            <a:ext cx="4536101" cy="3095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112" y="66205"/>
            <a:ext cx="6150700" cy="40917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781" y="3699978"/>
            <a:ext cx="4304080" cy="2819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33339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8</Words>
  <Application>Microsoft Office PowerPoint</Application>
  <PresentationFormat>Широкоэкранный</PresentationFormat>
  <Paragraphs>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AdLib WGL4 BT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2022-01-10T10:00:27Z</dcterms:created>
  <dcterms:modified xsi:type="dcterms:W3CDTF">2022-03-16T10:39:17Z</dcterms:modified>
</cp:coreProperties>
</file>