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84" r:id="rId4"/>
    <p:sldId id="280" r:id="rId5"/>
    <p:sldId id="285" r:id="rId6"/>
    <p:sldId id="286" r:id="rId7"/>
    <p:sldId id="287" r:id="rId8"/>
    <p:sldId id="288" r:id="rId9"/>
    <p:sldId id="289" r:id="rId10"/>
    <p:sldId id="27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97360-58C2-449B-AE2D-26FE17F61635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3E1CD-D310-44F1-8B0B-BCF70150A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Raybook\Рабочий стол\iDVUD41SJ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131073">
            <a:off x="2542686" y="752462"/>
            <a:ext cx="4425473" cy="54051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32656"/>
            <a:ext cx="8043890" cy="14401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Рефлексия: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916832"/>
            <a:ext cx="8856984" cy="4441125"/>
          </a:xfrm>
        </p:spPr>
        <p:txBody>
          <a:bodyPr>
            <a:normAutofit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Сегодня я узнал…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Было интересно…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Я научился…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Меня удивило…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Мне захотелось…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4442" y="1458909"/>
            <a:ext cx="7272334" cy="1470025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Алексей Константинович Толстой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286256"/>
            <a:ext cx="6715172" cy="857256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сентября 1817 г. - 10 октября </a:t>
            </a: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1875 г. 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Raybook\Рабочий стол\img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436096" y="1412776"/>
            <a:ext cx="3384376" cy="4536504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arenR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1613 – 1917 гг.</a:t>
            </a:r>
          </a:p>
          <a:p>
            <a:pPr marL="514350" lvl="0" indent="-514350">
              <a:buFont typeface="+mj-lt"/>
              <a:buAutoNum type="arabicParenR"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arenR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VII – IX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вв. </a:t>
            </a:r>
          </a:p>
          <a:p>
            <a:pPr marL="514350" lvl="0" indent="-514350">
              <a:buFont typeface="+mj-lt"/>
              <a:buAutoNum type="arabicParenR"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arenR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862 – 1598 гг.</a:t>
            </a:r>
          </a:p>
          <a:p>
            <a:pPr marL="514350" lvl="0" indent="-514350">
              <a:buFont typeface="+mj-lt"/>
              <a:buAutoNum type="arabicParenR"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arenR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1598 – 1613 гг.</a:t>
            </a:r>
          </a:p>
          <a:p>
            <a:pPr>
              <a:buNone/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Соотнесите даты и названия исторических эпох</a:t>
            </a: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395536" y="1412776"/>
            <a:ext cx="4464496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14350" lvl="0" indent="-514350">
              <a:buFont typeface="+mj-lt"/>
              <a:buAutoNum type="arabicParenR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Время правления династии Рюриковичей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Смутное время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Эпоха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Гардарики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Время правления династии Романовых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274638"/>
            <a:ext cx="2890664" cy="2146250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Иван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Грозный</a:t>
            </a:r>
          </a:p>
        </p:txBody>
      </p:sp>
      <p:pic>
        <p:nvPicPr>
          <p:cNvPr id="1026" name="Picture 2" descr="C:\Documents and Settings\Raybook\Рабочий стол\Ris.1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9"/>
            <a:ext cx="5184576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74638"/>
            <a:ext cx="3826768" cy="2578298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Фёдор Иоаннович</a:t>
            </a:r>
          </a:p>
        </p:txBody>
      </p:sp>
      <p:pic>
        <p:nvPicPr>
          <p:cNvPr id="2050" name="Picture 2" descr="C:\Documents and Settings\Raybook\Рабочий стол\hello_html_134c6d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332656"/>
            <a:ext cx="4575245" cy="6349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74638"/>
            <a:ext cx="3826768" cy="2146250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Иван Петрович Шуйский</a:t>
            </a:r>
          </a:p>
        </p:txBody>
      </p:sp>
      <p:pic>
        <p:nvPicPr>
          <p:cNvPr id="3075" name="Picture 3" descr="C:\Documents and Settings\Raybook\Рабочий стол\Иван_Шуй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3252"/>
            <a:ext cx="4608512" cy="634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274638"/>
            <a:ext cx="2602632" cy="1930226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Борис Годунов</a:t>
            </a:r>
          </a:p>
        </p:txBody>
      </p:sp>
      <p:pic>
        <p:nvPicPr>
          <p:cNvPr id="4098" name="Picture 2" descr="C:\Documents and Settings\Raybook\Рабочий стол\kalend-12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5848176" cy="59661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Идеал рыцаря-аристократа: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Прямота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Благородство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Великодушие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Сильный характер в соединении с мягким сердцем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Гиперболизм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чувства чести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96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Алексей Константинович Толстой</vt:lpstr>
      <vt:lpstr>Презентация PowerPoint</vt:lpstr>
      <vt:lpstr>Соотнесите даты и названия исторических эпох</vt:lpstr>
      <vt:lpstr>Иван  Грозный</vt:lpstr>
      <vt:lpstr>Фёдор Иоаннович</vt:lpstr>
      <vt:lpstr>Иван Петрович Шуйский</vt:lpstr>
      <vt:lpstr>Борис Годунов</vt:lpstr>
      <vt:lpstr>Идеал рыцаря-аристократа:</vt:lpstr>
      <vt:lpstr>Рефлексия: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Анна Владимировна</cp:lastModifiedBy>
  <cp:revision>48</cp:revision>
  <dcterms:created xsi:type="dcterms:W3CDTF">2014-11-05T16:58:51Z</dcterms:created>
  <dcterms:modified xsi:type="dcterms:W3CDTF">2024-06-11T14:47:12Z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141657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