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AC14C-F78D-4A44-A530-76F5C1681E6A}" type="datetimeFigureOut">
              <a:rPr lang="ru-RU" smtClean="0"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B864-48D8-46B8-8753-83149DB36D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AC14C-F78D-4A44-A530-76F5C1681E6A}" type="datetimeFigureOut">
              <a:rPr lang="ru-RU" smtClean="0"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B864-48D8-46B8-8753-83149DB36D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AC14C-F78D-4A44-A530-76F5C1681E6A}" type="datetimeFigureOut">
              <a:rPr lang="ru-RU" smtClean="0"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B864-48D8-46B8-8753-83149DB36D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AC14C-F78D-4A44-A530-76F5C1681E6A}" type="datetimeFigureOut">
              <a:rPr lang="ru-RU" smtClean="0"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B864-48D8-46B8-8753-83149DB36D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AC14C-F78D-4A44-A530-76F5C1681E6A}" type="datetimeFigureOut">
              <a:rPr lang="ru-RU" smtClean="0"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B864-48D8-46B8-8753-83149DB36D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AC14C-F78D-4A44-A530-76F5C1681E6A}" type="datetimeFigureOut">
              <a:rPr lang="ru-RU" smtClean="0"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B864-48D8-46B8-8753-83149DB36D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AC14C-F78D-4A44-A530-76F5C1681E6A}" type="datetimeFigureOut">
              <a:rPr lang="ru-RU" smtClean="0"/>
              <a:t>28.01.2012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B864-48D8-46B8-8753-83149DB36D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AC14C-F78D-4A44-A530-76F5C1681E6A}" type="datetimeFigureOut">
              <a:rPr lang="ru-RU" smtClean="0"/>
              <a:t>28.01.2012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B864-48D8-46B8-8753-83149DB36D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AC14C-F78D-4A44-A530-76F5C1681E6A}" type="datetimeFigureOut">
              <a:rPr lang="ru-RU" smtClean="0"/>
              <a:t>28.01.2012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B864-48D8-46B8-8753-83149DB36D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AC14C-F78D-4A44-A530-76F5C1681E6A}" type="datetimeFigureOut">
              <a:rPr lang="ru-RU" smtClean="0"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B864-48D8-46B8-8753-83149DB36D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AC14C-F78D-4A44-A530-76F5C1681E6A}" type="datetimeFigureOut">
              <a:rPr lang="ru-RU" smtClean="0"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B864-48D8-46B8-8753-83149DB36D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AC14C-F78D-4A44-A530-76F5C1681E6A}" type="datetimeFigureOut">
              <a:rPr lang="ru-RU" smtClean="0"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BB864-48D8-46B8-8753-83149DB36D2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15436" cy="650085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                               </a:t>
            </a:r>
            <a:r>
              <a:rPr lang="ru-RU" sz="2400" b="1" dirty="0" err="1" smtClean="0"/>
              <a:t>Волдин</a:t>
            </a:r>
            <a:r>
              <a:rPr lang="ru-RU" sz="2400" b="1" dirty="0" smtClean="0"/>
              <a:t> Владимир Семенович</a:t>
            </a:r>
            <a:r>
              <a:rPr lang="ru-RU" sz="2400" dirty="0" smtClean="0"/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       </a:t>
            </a:r>
            <a:r>
              <a:rPr lang="ru-RU" sz="2000" b="1" dirty="0" smtClean="0"/>
              <a:t>Хантыйский поэт, журналист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</a:t>
            </a:r>
            <a:r>
              <a:rPr lang="ru-RU" sz="2000" b="1" dirty="0" smtClean="0"/>
              <a:t>(1938-1971)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ru-RU" sz="2000" dirty="0" smtClean="0"/>
              <a:t>                                   </a:t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>                   Родился 25 мая 1938 г. в д. </a:t>
            </a:r>
            <a:r>
              <a:rPr lang="ru-RU" sz="2000" dirty="0" err="1" smtClean="0"/>
              <a:t>Сынг-Вар</a:t>
            </a:r>
            <a:r>
              <a:rPr lang="ru-RU" sz="2000" dirty="0" smtClean="0"/>
              <a:t> </a:t>
            </a:r>
            <a:r>
              <a:rPr lang="ru-RU" sz="2000" dirty="0" err="1" smtClean="0"/>
              <a:t>Надымского</a:t>
            </a:r>
            <a:r>
              <a:rPr lang="ru-RU" sz="2000" dirty="0" smtClean="0"/>
              <a:t> сельсовета Ханты-Мансийского района.</a:t>
            </a:r>
            <a:br>
              <a:rPr lang="ru-RU" sz="2000" dirty="0" smtClean="0"/>
            </a:br>
            <a:r>
              <a:rPr lang="ru-RU" sz="2000" dirty="0" smtClean="0"/>
              <a:t>  По окончании в 1964 г. Ханты-Мансийского педучилища работал на окружном радио, вел передачи на языке ханты.  В 1968 г. в Свердловске вышел сборник стихов на родном языке ханты. </a:t>
            </a:r>
            <a:br>
              <a:rPr lang="ru-RU" sz="2000" dirty="0" smtClean="0"/>
            </a:br>
            <a:r>
              <a:rPr lang="ru-RU" sz="2000" dirty="0" smtClean="0"/>
              <a:t>Трагически погиб в 33 года. Похоронен в Тобольске.</a:t>
            </a:r>
            <a:br>
              <a:rPr lang="ru-RU" sz="2000" dirty="0" smtClean="0"/>
            </a:b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         </a:t>
            </a:r>
            <a:r>
              <a:rPr lang="ru-RU" sz="2000" b="1" dirty="0" smtClean="0"/>
              <a:t> </a:t>
            </a:r>
            <a:endParaRPr lang="ru-RU" sz="2000" dirty="0"/>
          </a:p>
        </p:txBody>
      </p:sp>
      <p:pic>
        <p:nvPicPr>
          <p:cNvPr id="6" name="Picture 4" descr="C:\Users\алексей\Pictures\untitle3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1714512" cy="23739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                                  Волдин Владимир Семенович                                Хантыйский поэт, журналист                       (1938-1971)                                                             Родился 25 мая 1938 г. в д. Сынг-Вар Надымского сельсовета Ханты-Мансийского района.   По окончании в 1964 г. Ханты-Мансийского педучилища работал на окружном радио, вел передачи на языке ханты.  В 1968 г. в Свердловске вышел сборник стихов на родном языке ханты.  Трагически погиб в 33 года. Похоронен в Тобольске.                 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Волдин Владимир Семенович  Хантыйский поэт, журналист (1938-1971)                                       Волдин Владимир Семенович родился 25 мая 1938 г. в д. Сынг-Вар Надымского сельсовета Ханты-Мансийского района. После Вершинской семилетней школы учился в Ханты-Мансийской сельскохозяйственной школе. Работал зав. животноводческой фермой. По окончании в 1964 г. Ханты-Мансийского педучилища работал на окружном радио, вел передачи на языке ханты. Первые произведения напечатаны в газете «Ленин пант хуват». В 1968 г. в Свердловске вышел сборник стихов на родном языке «Ханты». В переводах на русский публмковался в Журнале «Сибирские огни», в сбониках и альманахах «Поэты народов Сибири» (1967), «Братство» (1982), «Обновленная Югра» (1970), «Вам, романтики!» (1987), «Эринтур» (1996). Трагически погиб в 33 года. Похоронен в Тобольске.                 </dc:title>
  <dc:creator>алексей</dc:creator>
  <cp:lastModifiedBy>алексей</cp:lastModifiedBy>
  <cp:revision>2</cp:revision>
  <dcterms:created xsi:type="dcterms:W3CDTF">2012-01-28T16:53:13Z</dcterms:created>
  <dcterms:modified xsi:type="dcterms:W3CDTF">2012-01-28T17:05:25Z</dcterms:modified>
</cp:coreProperties>
</file>