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9" r:id="rId3"/>
    <p:sldId id="258" r:id="rId4"/>
    <p:sldId id="263" r:id="rId5"/>
    <p:sldId id="260" r:id="rId6"/>
    <p:sldId id="261" r:id="rId7"/>
    <p:sldId id="264" r:id="rId8"/>
    <p:sldId id="265" r:id="rId9"/>
    <p:sldId id="266" r:id="rId10"/>
    <p:sldId id="267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508B0B-81C5-431E-94FC-8D3111CF82C3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38E562-AEFC-4AE6-B69B-31FB64E9C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9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4put.ru/pictures/max/562/17291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853" y="-171400"/>
            <a:ext cx="9304853" cy="707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zabavnik.club/wp-content/uploads/2018/05/Ekolyata_7_050239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70006"/>
            <a:ext cx="3201689" cy="401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zabavnik.club/wp-content/uploads/2018/05/Ekolyata_9_0502391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125542"/>
            <a:ext cx="372430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https://zabavnik.club/wp-content/uploads/2018/05/Ekolyata_4_0502391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1548" y="1583367"/>
            <a:ext cx="4735712" cy="527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5" y="1916832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Знатоки природы спешат на помощь –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интеллектуально-экологическая игра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351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avatars.mds.yandex.net/get-zen_doc/936895/pub_5c1f67810502bb00aaef84d1_5c1f67c8e12fa300aac17e6a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352928" cy="6255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690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7"/>
            <a:ext cx="6246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https://vsefony.wordpress.com/fony/f-art/f-spring-1/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701989"/>
            <a:ext cx="6246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https://zabavnik.club/kartinki/2693-kartinki-ekolyata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071321"/>
            <a:ext cx="6246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</a:t>
            </a:r>
            <a:r>
              <a:rPr lang="ru-RU" dirty="0" err="1"/>
              <a:t>эколята.рф</a:t>
            </a:r>
            <a:r>
              <a:rPr lang="ru-RU" dirty="0"/>
              <a:t>/</a:t>
            </a:r>
            <a:r>
              <a:rPr lang="en-US" dirty="0" err="1"/>
              <a:t>proekt-molodye-zashhitniki-prirody</a:t>
            </a:r>
            <a:r>
              <a:rPr lang="en-US" dirty="0"/>
              <a:t>/</a:t>
            </a:r>
            <a:r>
              <a:rPr lang="en-US" dirty="0" err="1"/>
              <a:t>klyatva</a:t>
            </a:r>
            <a:r>
              <a:rPr lang="en-US" dirty="0"/>
              <a:t>/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717652"/>
            <a:ext cx="7992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https://yandex.ru/images/search?text=</a:t>
            </a:r>
            <a:r>
              <a:rPr lang="ru-RU" dirty="0"/>
              <a:t>Посадка%20деревьев%20в%20лесу&amp;</a:t>
            </a:r>
            <a:r>
              <a:rPr lang="en-US" dirty="0"/>
              <a:t>source=related-duck&amp;p=2&amp;pos=65&amp;rpt=simage&amp;img_url=https%3A%2F%2Fivteleradio.ru%2Fimages%2F2018%2F9%2F21%2F85f29b50c7d64f8185a94358c20ca81d.jpg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194980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https://yandex.ru/images/search?text=</a:t>
            </a:r>
            <a:r>
              <a:rPr lang="ru-RU" dirty="0"/>
              <a:t>картинка%20леса%20для%20детей&amp;</a:t>
            </a:r>
            <a:r>
              <a:rPr lang="en-US" dirty="0" err="1"/>
              <a:t>pos</a:t>
            </a:r>
            <a:r>
              <a:rPr lang="en-US" dirty="0"/>
              <a:t>=83&amp;p=2&amp;img_url=https%3A%2F%2Fdata.jigsawpuzzle.co.uk%2Fschmidt-spiele.47%2Fschmidt-spiele-3-jigsaw-puzzles-all-my-favorite-animals-jigsaw-puzzle-48-pieces.58811-2.fs.jpg&amp;rpt=</a:t>
            </a:r>
            <a:r>
              <a:rPr lang="en-US" dirty="0" err="1"/>
              <a:t>simage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611559" y="4354979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https://yandex.ru/images/search?text=</a:t>
            </a:r>
            <a:r>
              <a:rPr lang="ru-RU" dirty="0"/>
              <a:t>картинка%20грязная%20река%20человек%20выбрасывает%20мусор%20в%20реку%20для%20детей&amp;</a:t>
            </a:r>
            <a:r>
              <a:rPr lang="en-US" dirty="0" err="1"/>
              <a:t>pos</a:t>
            </a:r>
            <a:r>
              <a:rPr lang="en-US" dirty="0"/>
              <a:t>=30&amp;p=1&amp;img_url=https%3A%2F%2Fak5.picdn.net%2Fshutterstock%2Fvideos%2F29664625%2Fthumb%2F5.jpg&amp;rpt=</a:t>
            </a:r>
            <a:r>
              <a:rPr lang="en-US" dirty="0" err="1"/>
              <a:t>simage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611560" y="5633249"/>
            <a:ext cx="77816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https://yandex.ru/images/search?text=</a:t>
            </a:r>
            <a:r>
              <a:rPr lang="ru-RU" dirty="0"/>
              <a:t>чистая%20река%20картинки%20для%20детей&amp;</a:t>
            </a:r>
            <a:r>
              <a:rPr lang="en-US" dirty="0" err="1" smtClean="0"/>
              <a:t>pos</a:t>
            </a:r>
            <a:r>
              <a:rPr lang="en-US" dirty="0" smtClean="0"/>
              <a:t>=92&amp;p=3&amp;img_url=https%3A%2F%2Fds04.infourok.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6059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900igr.net/up/datai/102049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7" y="260648"/>
            <a:ext cx="8943651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etlike.me/image_all/wall/28/28072/wall_28072_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145" y="2924944"/>
            <a:ext cx="726478" cy="380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788" y="1969307"/>
            <a:ext cx="659835" cy="343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8707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zabavnik.club/wp-content/uploads/2018/05/Ekolyata_3_050239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544211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814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2809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dirty="0" smtClean="0">
              <a:solidFill>
                <a:srgbClr val="126C00"/>
              </a:solidFill>
            </a:endParaRPr>
          </a:p>
          <a:p>
            <a:pPr fontAlgn="base"/>
            <a:endParaRPr lang="ru-RU" dirty="0">
              <a:solidFill>
                <a:srgbClr val="126C00"/>
              </a:solidFill>
            </a:endParaRPr>
          </a:p>
          <a:p>
            <a:pPr fontAlgn="base"/>
            <a:r>
              <a:rPr lang="ru-RU" dirty="0" smtClean="0">
                <a:solidFill>
                  <a:srgbClr val="126C00"/>
                </a:solidFill>
              </a:rPr>
              <a:t>Клятва </a:t>
            </a:r>
            <a:r>
              <a:rPr lang="ru-RU" dirty="0">
                <a:solidFill>
                  <a:srgbClr val="126C00"/>
                </a:solidFill>
              </a:rPr>
              <a:t>«</a:t>
            </a:r>
            <a:r>
              <a:rPr lang="ru-RU" dirty="0" err="1">
                <a:solidFill>
                  <a:srgbClr val="126C00"/>
                </a:solidFill>
              </a:rPr>
              <a:t>Эколят</a:t>
            </a:r>
            <a:r>
              <a:rPr lang="ru-RU" dirty="0">
                <a:solidFill>
                  <a:srgbClr val="126C00"/>
                </a:solidFill>
              </a:rPr>
              <a:t> – молодых защитников природы»</a:t>
            </a:r>
          </a:p>
          <a:p>
            <a:pPr algn="just" fontAlgn="base"/>
            <a:endParaRPr lang="ru-RU" dirty="0" smtClean="0">
              <a:solidFill>
                <a:srgbClr val="444444"/>
              </a:solidFill>
              <a:latin typeface="Arial"/>
            </a:endParaRPr>
          </a:p>
          <a:p>
            <a:pPr fontAlgn="base"/>
            <a:r>
              <a:rPr lang="ru-RU" dirty="0" smtClean="0">
                <a:solidFill>
                  <a:srgbClr val="444444"/>
                </a:solidFill>
                <a:latin typeface="Arial"/>
              </a:rPr>
              <a:t>Я </a:t>
            </a:r>
            <a:r>
              <a:rPr lang="ru-RU" dirty="0">
                <a:solidFill>
                  <a:srgbClr val="444444"/>
                </a:solidFill>
                <a:latin typeface="Arial"/>
              </a:rPr>
              <a:t>честный, добрый и заботливый человек. Я хочу вступить в ряды </a:t>
            </a:r>
            <a:r>
              <a:rPr lang="ru-RU" dirty="0" err="1">
                <a:solidFill>
                  <a:srgbClr val="444444"/>
                </a:solidFill>
                <a:latin typeface="Arial"/>
              </a:rPr>
              <a:t>Эколят</a:t>
            </a:r>
            <a:r>
              <a:rPr lang="ru-RU" dirty="0">
                <a:solidFill>
                  <a:srgbClr val="444444"/>
                </a:solidFill>
                <a:latin typeface="Arial"/>
              </a:rPr>
              <a:t>.</a:t>
            </a:r>
          </a:p>
          <a:p>
            <a:pPr fontAlgn="base"/>
            <a:r>
              <a:rPr lang="ru-RU" dirty="0">
                <a:solidFill>
                  <a:srgbClr val="444444"/>
                </a:solidFill>
                <a:latin typeface="Arial"/>
              </a:rPr>
              <a:t>Я люблю всех живых существ, поэтому я обещаю всегда защищать и беречь братьев наших меньших!</a:t>
            </a:r>
          </a:p>
          <a:p>
            <a:pPr fontAlgn="base"/>
            <a:r>
              <a:rPr lang="ru-RU" dirty="0">
                <a:solidFill>
                  <a:srgbClr val="444444"/>
                </a:solidFill>
                <a:latin typeface="Arial"/>
              </a:rPr>
              <a:t>Я люблю дышать чистым воздухом, поэтому я обещаю беречь зеленые насаждения, высаживать новые деревья и ухаживать за ними.</a:t>
            </a:r>
          </a:p>
          <a:p>
            <a:pPr fontAlgn="base"/>
            <a:r>
              <a:rPr lang="ru-RU" dirty="0">
                <a:solidFill>
                  <a:srgbClr val="444444"/>
                </a:solidFill>
                <a:latin typeface="Arial"/>
              </a:rPr>
              <a:t>Я хочу пить чистую воду, купаться в чистых реках, морях и озерах, поэтому я обещаю беречь водоемы от загрязнений, экономить водопроводную воду.</a:t>
            </a:r>
          </a:p>
          <a:p>
            <a:pPr fontAlgn="base"/>
            <a:r>
              <a:rPr lang="ru-RU" dirty="0">
                <a:solidFill>
                  <a:srgbClr val="444444"/>
                </a:solidFill>
                <a:latin typeface="Arial"/>
              </a:rPr>
              <a:t>Я люблю гулять по красивым полям и лесам, поэтому я обещаю убирать за собой мусор всегда и везде, сортировать бытовые отходы и сдавать вторсырье в переработку.</a:t>
            </a:r>
          </a:p>
          <a:p>
            <a:pPr fontAlgn="base"/>
            <a:r>
              <a:rPr lang="ru-RU" dirty="0">
                <a:solidFill>
                  <a:srgbClr val="444444"/>
                </a:solidFill>
                <a:latin typeface="Arial"/>
              </a:rPr>
              <a:t>Вступая в ряды </a:t>
            </a:r>
            <a:r>
              <a:rPr lang="ru-RU" dirty="0" err="1">
                <a:solidFill>
                  <a:srgbClr val="444444"/>
                </a:solidFill>
                <a:latin typeface="Arial"/>
              </a:rPr>
              <a:t>Эколят</a:t>
            </a:r>
            <a:r>
              <a:rPr lang="ru-RU" dirty="0">
                <a:solidFill>
                  <a:srgbClr val="444444"/>
                </a:solidFill>
                <a:latin typeface="Arial"/>
              </a:rPr>
              <a:t> – Молодых защитников природы, я клянусь, что сделаю все возможное, чтобы стать лучшим другом Природы, надежным и верным.</a:t>
            </a:r>
          </a:p>
          <a:p>
            <a:pPr fontAlgn="base"/>
            <a:r>
              <a:rPr lang="ru-RU" dirty="0">
                <a:solidFill>
                  <a:srgbClr val="444444"/>
                </a:solidFill>
                <a:latin typeface="Arial"/>
              </a:rPr>
              <a:t>Клянусь все свои знания и силы направлять на заботу о Природе, животных и растениях.</a:t>
            </a:r>
            <a:br>
              <a:rPr lang="ru-RU" dirty="0">
                <a:solidFill>
                  <a:srgbClr val="444444"/>
                </a:solidFill>
                <a:latin typeface="Arial"/>
              </a:rPr>
            </a:br>
            <a:r>
              <a:rPr lang="ru-RU" dirty="0">
                <a:solidFill>
                  <a:srgbClr val="444444"/>
                </a:solidFill>
                <a:latin typeface="Arial"/>
              </a:rPr>
              <a:t>Клянусь нести знания о </a:t>
            </a:r>
            <a:r>
              <a:rPr lang="ru-RU" dirty="0" err="1">
                <a:solidFill>
                  <a:srgbClr val="444444"/>
                </a:solidFill>
                <a:latin typeface="Arial"/>
              </a:rPr>
              <a:t>природолюбии</a:t>
            </a:r>
            <a:r>
              <a:rPr lang="ru-RU" dirty="0">
                <a:solidFill>
                  <a:srgbClr val="444444"/>
                </a:solidFill>
                <a:latin typeface="Arial"/>
              </a:rPr>
              <a:t> окружающим меня людям.</a:t>
            </a:r>
          </a:p>
          <a:p>
            <a:pPr fontAlgn="base"/>
            <a:r>
              <a:rPr lang="ru-RU" dirty="0">
                <a:solidFill>
                  <a:srgbClr val="444444"/>
                </a:solidFill>
                <a:latin typeface="Arial"/>
              </a:rPr>
              <a:t>Клянусь! Клянусь! Клянусь!</a:t>
            </a:r>
            <a:endParaRPr lang="ru-RU" b="0" i="0" dirty="0">
              <a:solidFill>
                <a:srgbClr val="444444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8914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napcache.boston.com/universal/site_graphics/blogs/bigpicture/israelfire_12_06/i06_261780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7662"/>
            <a:ext cx="8477802" cy="630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849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td3.mycdn.me/image?id=875293362646&amp;t=20&amp;plc=WEB&amp;tkn=*XK85zIXkuwA7I9GXnPXnlGAHA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1"/>
            <a:ext cx="8352928" cy="621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460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vteleradio.ru/images/2018/9/21/85f29b50c7d64f8185a94358c20ca81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24936" cy="631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607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annewertheim.com/wp-content/uploads/2017/02/Forst_puzzle_Schmidt_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587947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438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ak5.picdn.net/shutterstock/videos/29664625/thumb/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8754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</TotalTime>
  <Words>201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2019-05-26T09:11:20Z</dcterms:created>
  <dcterms:modified xsi:type="dcterms:W3CDTF">2019-05-26T10:57:33Z</dcterms:modified>
</cp:coreProperties>
</file>