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7050B-E8B5-4E4D-875B-C0B5DEEE9D7E}" type="datetimeFigureOut">
              <a:rPr lang="ru-RU" smtClean="0"/>
              <a:t>10.02.2022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9EAA7-4434-490E-872B-EBFEED25D1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38941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7050B-E8B5-4E4D-875B-C0B5DEEE9D7E}" type="datetimeFigureOut">
              <a:rPr lang="ru-RU" smtClean="0"/>
              <a:t>10.02.2022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9EAA7-4434-490E-872B-EBFEED25D1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50870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7050B-E8B5-4E4D-875B-C0B5DEEE9D7E}" type="datetimeFigureOut">
              <a:rPr lang="ru-RU" smtClean="0"/>
              <a:t>10.02.2022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9EAA7-4434-490E-872B-EBFEED25D1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39644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7050B-E8B5-4E4D-875B-C0B5DEEE9D7E}" type="datetimeFigureOut">
              <a:rPr lang="ru-RU" smtClean="0"/>
              <a:t>10.02.2022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9EAA7-4434-490E-872B-EBFEED25D1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0997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7050B-E8B5-4E4D-875B-C0B5DEEE9D7E}" type="datetimeFigureOut">
              <a:rPr lang="ru-RU" smtClean="0"/>
              <a:t>10.02.2022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9EAA7-4434-490E-872B-EBFEED25D1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78344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7050B-E8B5-4E4D-875B-C0B5DEEE9D7E}" type="datetimeFigureOut">
              <a:rPr lang="ru-RU" smtClean="0"/>
              <a:t>10.02.2022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9EAA7-4434-490E-872B-EBFEED25D1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75999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7050B-E8B5-4E4D-875B-C0B5DEEE9D7E}" type="datetimeFigureOut">
              <a:rPr lang="ru-RU" smtClean="0"/>
              <a:t>10.02.2022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9EAA7-4434-490E-872B-EBFEED25D1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06074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7050B-E8B5-4E4D-875B-C0B5DEEE9D7E}" type="datetimeFigureOut">
              <a:rPr lang="ru-RU" smtClean="0"/>
              <a:t>10.02.2022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9EAA7-4434-490E-872B-EBFEED25D1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643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7050B-E8B5-4E4D-875B-C0B5DEEE9D7E}" type="datetimeFigureOut">
              <a:rPr lang="ru-RU" smtClean="0"/>
              <a:t>10.02.2022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9EAA7-4434-490E-872B-EBFEED25D1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12524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7050B-E8B5-4E4D-875B-C0B5DEEE9D7E}" type="datetimeFigureOut">
              <a:rPr lang="ru-RU" smtClean="0"/>
              <a:t>10.02.2022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9EAA7-4434-490E-872B-EBFEED25D1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40462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7050B-E8B5-4E4D-875B-C0B5DEEE9D7E}" type="datetimeFigureOut">
              <a:rPr lang="ru-RU" smtClean="0"/>
              <a:t>10.02.2022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9EAA7-4434-490E-872B-EBFEED25D1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9305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A7050B-E8B5-4E4D-875B-C0B5DEEE9D7E}" type="datetimeFigureOut">
              <a:rPr lang="ru-RU" smtClean="0"/>
              <a:t>10.02.2022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D9EAA7-4434-490E-872B-EBFEED25D1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603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18"/>
          <a:stretch/>
        </p:blipFill>
        <p:spPr bwMode="auto">
          <a:xfrm>
            <a:off x="1187623" y="-33745"/>
            <a:ext cx="6898369" cy="68917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50274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568952" cy="6082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75834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8136904" cy="61242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09214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352928" cy="6125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247283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8640"/>
            <a:ext cx="8352928" cy="6292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802135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/>
              <a:t> </a:t>
            </a:r>
            <a:r>
              <a:rPr lang="ru-RU" sz="4000" dirty="0" smtClean="0"/>
              <a:t>… … /а имей сто друзей/. </a:t>
            </a:r>
          </a:p>
          <a:p>
            <a:r>
              <a:rPr lang="ru-RU" sz="4000" dirty="0" smtClean="0"/>
              <a:t>…… /разобьешь – не сложишь/.</a:t>
            </a:r>
          </a:p>
          <a:p>
            <a:r>
              <a:rPr lang="ru-RU" sz="4000" dirty="0" smtClean="0"/>
              <a:t> … … /а нашел – береги/.</a:t>
            </a:r>
          </a:p>
          <a:p>
            <a:r>
              <a:rPr lang="ru-RU" sz="4000" dirty="0" smtClean="0"/>
              <a:t>…… /что дерево без корней/.</a:t>
            </a:r>
          </a:p>
          <a:p>
            <a:r>
              <a:rPr lang="ru-RU" sz="4000" dirty="0" smtClean="0"/>
              <a:t> …../новых двух/.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74905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8640"/>
            <a:ext cx="8280920" cy="6369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381405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2656"/>
            <a:ext cx="9117130" cy="61448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810045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94096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Arial Black" pitchFamily="34" charset="0"/>
              </a:rPr>
              <a:t>Нам без дружбы не прожить, дружбой нужно дорожить</a:t>
            </a:r>
            <a:endParaRPr lang="ru-RU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9978" y="1916833"/>
            <a:ext cx="6543901" cy="4941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47241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6632"/>
            <a:ext cx="8352928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7544" y="2492897"/>
            <a:ext cx="8280920" cy="436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buFont typeface="Arial" pitchFamily="34" charset="0"/>
              <a:buChar char="•"/>
            </a:pPr>
            <a:r>
              <a:rPr lang="ru-RU" sz="4000" dirty="0" smtClean="0"/>
              <a:t>Есть ли у вас настоящий, верный друг? 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ru-RU" sz="4000" dirty="0" smtClean="0"/>
              <a:t>Как вы дружите? 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ru-RU" sz="4000" dirty="0" smtClean="0"/>
              <a:t>Что такое настоящая дружба? 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ru-RU" sz="4000" dirty="0" smtClean="0"/>
              <a:t>Кого человек вправе назвать своим другом? 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ru-RU" sz="4000" dirty="0" smtClean="0"/>
              <a:t>Как проверяется дружба? 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1296804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950" y="332656"/>
            <a:ext cx="8553234" cy="5616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882935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08030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853136"/>
          </a:xfrm>
        </p:spPr>
        <p:txBody>
          <a:bodyPr>
            <a:normAutofit fontScale="85000" lnSpcReduction="10000"/>
          </a:bodyPr>
          <a:lstStyle/>
          <a:p>
            <a:pPr marL="514350" indent="-514350">
              <a:buAutoNum type="arabicPeriod"/>
            </a:pPr>
            <a:r>
              <a:rPr lang="ru-RU" sz="3500" b="1" dirty="0" smtClean="0">
                <a:solidFill>
                  <a:srgbClr val="C00000"/>
                </a:solidFill>
              </a:rPr>
              <a:t>Один за всех и все за одного.</a:t>
            </a:r>
          </a:p>
          <a:p>
            <a:pPr marL="0" indent="0">
              <a:buNone/>
            </a:pPr>
            <a:r>
              <a:rPr lang="ru-RU" sz="3500" b="1" dirty="0" smtClean="0">
                <a:solidFill>
                  <a:srgbClr val="0070C0"/>
                </a:solidFill>
              </a:rPr>
              <a:t>2. С хорошим другом веселей при удаче, легче в беде.</a:t>
            </a:r>
          </a:p>
          <a:p>
            <a:pPr marL="0" indent="0">
              <a:buNone/>
            </a:pPr>
            <a:r>
              <a:rPr lang="ru-RU" sz="3500" b="1" dirty="0" smtClean="0">
                <a:solidFill>
                  <a:srgbClr val="00B050"/>
                </a:solidFill>
              </a:rPr>
              <a:t>3</a:t>
            </a:r>
            <a:r>
              <a:rPr lang="ru-RU" sz="3500" dirty="0" smtClean="0">
                <a:solidFill>
                  <a:srgbClr val="00B050"/>
                </a:solidFill>
              </a:rPr>
              <a:t>. </a:t>
            </a:r>
            <a:r>
              <a:rPr lang="ru-RU" sz="3500" b="1" dirty="0" smtClean="0">
                <a:solidFill>
                  <a:srgbClr val="00B050"/>
                </a:solidFill>
              </a:rPr>
              <a:t>Не ссорься и не спорь с другом по пустякам</a:t>
            </a:r>
            <a:r>
              <a:rPr lang="ru-RU" sz="3500" dirty="0" smtClean="0">
                <a:solidFill>
                  <a:srgbClr val="00B050"/>
                </a:solidFill>
              </a:rPr>
              <a:t>.</a:t>
            </a:r>
          </a:p>
          <a:p>
            <a:pPr marL="0" indent="0">
              <a:buNone/>
            </a:pPr>
            <a:r>
              <a:rPr lang="ru-RU" sz="3500" b="1" dirty="0" smtClean="0">
                <a:solidFill>
                  <a:schemeClr val="accent6">
                    <a:lumMod val="75000"/>
                  </a:schemeClr>
                </a:solidFill>
              </a:rPr>
              <a:t>4</a:t>
            </a:r>
            <a:r>
              <a:rPr lang="ru-RU" sz="3500" dirty="0" smtClean="0">
                <a:solidFill>
                  <a:schemeClr val="accent6">
                    <a:lumMod val="75000"/>
                  </a:schemeClr>
                </a:solidFill>
              </a:rPr>
              <a:t>. </a:t>
            </a:r>
            <a:r>
              <a:rPr lang="ru-RU" sz="3500" b="1" dirty="0" smtClean="0">
                <a:solidFill>
                  <a:schemeClr val="accent6">
                    <a:lumMod val="75000"/>
                  </a:schemeClr>
                </a:solidFill>
              </a:rPr>
              <a:t>Не ябедничай, лучше сам поправь.</a:t>
            </a:r>
          </a:p>
          <a:p>
            <a:pPr marL="0" indent="0">
              <a:buNone/>
            </a:pPr>
            <a:r>
              <a:rPr lang="ru-RU" sz="3500" b="1" dirty="0" smtClean="0">
                <a:solidFill>
                  <a:srgbClr val="7030A0"/>
                </a:solidFill>
              </a:rPr>
              <a:t>5. Не зазнавайся, если у тебя что-то очень хорошо получилось. Не сердись и не падай духом,   если у тебя что-то не получилось.</a:t>
            </a:r>
          </a:p>
          <a:p>
            <a:pPr marL="0" indent="0">
              <a:buNone/>
            </a:pPr>
            <a:r>
              <a:rPr lang="ru-RU" sz="3500" b="1" dirty="0" smtClean="0">
                <a:solidFill>
                  <a:srgbClr val="FF0000"/>
                </a:solidFill>
              </a:rPr>
              <a:t>6. В разговоре, в игре не будь грубым, не кричи.</a:t>
            </a:r>
          </a:p>
          <a:p>
            <a:endParaRPr lang="ru-RU" sz="35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1340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706489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ea typeface="Calibri"/>
                <a:cs typeface="Times New Roman"/>
              </a:rPr>
              <a:t>Кто </a:t>
            </a:r>
            <a:r>
              <a:rPr lang="ru-RU" b="1" dirty="0">
                <a:solidFill>
                  <a:srgbClr val="C00000"/>
                </a:solidFill>
                <a:ea typeface="Calibri"/>
                <a:cs typeface="Times New Roman"/>
              </a:rPr>
              <a:t>с кем дружит?</a:t>
            </a:r>
            <a:r>
              <a:rPr lang="ru-RU" dirty="0">
                <a:solidFill>
                  <a:srgbClr val="C00000"/>
                </a:solidFill>
                <a:ea typeface="Calibri"/>
                <a:cs typeface="Times New Roman"/>
              </a:rPr>
              <a:t> 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198886"/>
            <a:ext cx="5400600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876991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32656"/>
            <a:ext cx="6336704" cy="6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368867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04664"/>
            <a:ext cx="7632848" cy="57467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13912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126</Words>
  <Application>Microsoft Office PowerPoint</Application>
  <PresentationFormat>Экран (4:3)</PresentationFormat>
  <Paragraphs>18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Презентация PowerPoint</vt:lpstr>
      <vt:lpstr>Нам без дружбы не прожить, дружбой нужно дорожить</vt:lpstr>
      <vt:lpstr>Презентация PowerPoint</vt:lpstr>
      <vt:lpstr>Презентация PowerPoint</vt:lpstr>
      <vt:lpstr>Презентация PowerPoint</vt:lpstr>
      <vt:lpstr>Презентация PowerPoint</vt:lpstr>
      <vt:lpstr>Кто с кем дружит?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Валя</dc:creator>
  <cp:lastModifiedBy>Валя</cp:lastModifiedBy>
  <cp:revision>6</cp:revision>
  <dcterms:created xsi:type="dcterms:W3CDTF">2022-02-10T12:41:07Z</dcterms:created>
  <dcterms:modified xsi:type="dcterms:W3CDTF">2022-02-10T13:38:59Z</dcterms:modified>
</cp:coreProperties>
</file>