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72" r:id="rId4"/>
    <p:sldId id="273" r:id="rId5"/>
    <p:sldId id="262" r:id="rId6"/>
    <p:sldId id="263" r:id="rId7"/>
    <p:sldId id="264" r:id="rId8"/>
    <p:sldId id="274" r:id="rId9"/>
    <p:sldId id="265" r:id="rId10"/>
    <p:sldId id="267" r:id="rId11"/>
    <p:sldId id="268" r:id="rId12"/>
    <p:sldId id="275" r:id="rId13"/>
    <p:sldId id="269" r:id="rId14"/>
    <p:sldId id="270" r:id="rId15"/>
    <p:sldId id="271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14687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7348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656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525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9EECB5E-E559-4468-B91B-D337869929F4}" type="datetimeFigureOut">
              <a:rPr lang="uk-UA" smtClean="0">
                <a:solidFill>
                  <a:srgbClr val="FFF39D"/>
                </a:solidFill>
              </a:rPr>
              <a:pPr/>
              <a:t>30.03.2022</a:t>
            </a:fld>
            <a:endParaRPr lang="uk-UA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8823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18937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35937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67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529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092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816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9EECB5E-E559-4468-B91B-D337869929F4}" type="datetimeFigureOut">
              <a:rPr lang="uk-UA" smtClean="0">
                <a:solidFill>
                  <a:srgbClr val="575F6D"/>
                </a:solidFill>
              </a:rPr>
              <a:pPr/>
              <a:t>30.03.2022</a:t>
            </a:fld>
            <a:endParaRPr lang="uk-UA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D69BA81-2BAF-4738-AE4F-BFFB8AA2869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892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Способы разделения смесей. </a:t>
            </a:r>
            <a:endParaRPr lang="uk-UA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5782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79848149"/>
              </p:ext>
            </p:extLst>
          </p:nvPr>
        </p:nvGraphicFramePr>
        <p:xfrm>
          <a:off x="539552" y="1196751"/>
          <a:ext cx="7467600" cy="3814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70207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Смесь веществ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Тип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Способ разделения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1.Вода и песок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неоднородная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фильтрование</a:t>
                      </a:r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2.Железные опилки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41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21259830"/>
              </p:ext>
            </p:extLst>
          </p:nvPr>
        </p:nvGraphicFramePr>
        <p:xfrm>
          <a:off x="539552" y="1196751"/>
          <a:ext cx="7467600" cy="3814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70207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Смесь веществ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Тип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Способ разделения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1.Вода и песок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неоднородная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фильтрование</a:t>
                      </a:r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2.Железные опилки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неоднородная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использование магнита</a:t>
                      </a:r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55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b="1" dirty="0" smtClean="0"/>
              <a:t>Соль и вода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6832"/>
            <a:ext cx="3056866" cy="367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44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Способ разделения-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ыпаривание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6832"/>
            <a:ext cx="3056866" cy="367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8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48989959"/>
              </p:ext>
            </p:extLst>
          </p:nvPr>
        </p:nvGraphicFramePr>
        <p:xfrm>
          <a:off x="539552" y="1196751"/>
          <a:ext cx="7467600" cy="3814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70207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Смесь веществ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Тип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Способ разделения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1.Вода и песок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неоднородная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фильтрование</a:t>
                      </a:r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2.Железные опилки и мел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неоднородная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использование магнита</a:t>
                      </a:r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3. Вода и соль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216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23539117"/>
              </p:ext>
            </p:extLst>
          </p:nvPr>
        </p:nvGraphicFramePr>
        <p:xfrm>
          <a:off x="539552" y="1196751"/>
          <a:ext cx="7467600" cy="3112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70207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Смесь веществ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Тип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Способ разделения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1.Вода и песок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неоднородная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фильтрование</a:t>
                      </a:r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2.Железные опилки и мел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неоднородная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использование магнита</a:t>
                      </a:r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3. Вода и соль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однородная смесь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выпаривание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176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Рефлексия: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Сегодня </a:t>
            </a:r>
            <a:r>
              <a:rPr lang="ru-RU" dirty="0"/>
              <a:t>на уроке: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 </a:t>
            </a:r>
            <a:r>
              <a:rPr lang="ru-RU" dirty="0"/>
              <a:t>понял(а), что…..</a:t>
            </a:r>
          </a:p>
          <a:p>
            <a:r>
              <a:rPr lang="ru-RU" dirty="0"/>
              <a:t>Теперь я смогу…</a:t>
            </a:r>
          </a:p>
          <a:p>
            <a:r>
              <a:rPr lang="ru-RU" dirty="0"/>
              <a:t>Я разобрался…</a:t>
            </a:r>
          </a:p>
          <a:p>
            <a:r>
              <a:rPr lang="ru-RU" dirty="0"/>
              <a:t>Я узнал, что</a:t>
            </a:r>
            <a:r>
              <a:rPr lang="ru-RU" dirty="0" smtClean="0"/>
              <a:t>…</a:t>
            </a:r>
          </a:p>
          <a:p>
            <a:r>
              <a:rPr lang="ru-RU" dirty="0" smtClean="0"/>
              <a:t>Я недостаточно хорошо...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занятие помогло мне…</a:t>
            </a:r>
          </a:p>
          <a:p>
            <a:r>
              <a:rPr lang="ru-RU" dirty="0" smtClean="0"/>
              <a:t>Мне необходимо…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64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548680"/>
          </a:xfrm>
        </p:spPr>
        <p:txBody>
          <a:bodyPr>
            <a:normAutofit/>
          </a:bodyPr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54726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1)Составить схему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2)Предложите способы разделения смесей:</a:t>
            </a:r>
          </a:p>
          <a:p>
            <a:r>
              <a:rPr lang="ru-RU" dirty="0" err="1"/>
              <a:t>бензин+вода+сахар</a:t>
            </a:r>
            <a:r>
              <a:rPr lang="ru-RU" dirty="0"/>
              <a:t>;</a:t>
            </a:r>
          </a:p>
          <a:p>
            <a:r>
              <a:rPr lang="ru-RU" dirty="0"/>
              <a:t> </a:t>
            </a:r>
            <a:r>
              <a:rPr lang="ru-RU" dirty="0" err="1"/>
              <a:t>соль+вода+песок</a:t>
            </a:r>
            <a:r>
              <a:rPr lang="ru-RU" dirty="0"/>
              <a:t>;</a:t>
            </a:r>
          </a:p>
          <a:p>
            <a:r>
              <a:rPr lang="ru-RU" dirty="0"/>
              <a:t>порошок </a:t>
            </a:r>
            <a:r>
              <a:rPr lang="ru-RU" dirty="0" err="1" smtClean="0"/>
              <a:t>железа+вода+уксус</a:t>
            </a:r>
            <a:endParaRPr lang="uk-UA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980728"/>
            <a:ext cx="38884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Смесь веществ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914205"/>
            <a:ext cx="266429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1916832"/>
            <a:ext cx="28803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411760" y="1412776"/>
            <a:ext cx="216024" cy="5014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004048" y="1412776"/>
            <a:ext cx="504056" cy="5014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187624" y="2490269"/>
            <a:ext cx="72008" cy="7947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59732" y="2564904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987824" y="2564904"/>
            <a:ext cx="21602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5004048" y="2490269"/>
            <a:ext cx="144016" cy="6506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868144" y="2490269"/>
            <a:ext cx="0" cy="7227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660232" y="2490269"/>
            <a:ext cx="360040" cy="6506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7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1)</a:t>
            </a:r>
            <a:r>
              <a:rPr lang="ru-RU" dirty="0" smtClean="0"/>
              <a:t>Вода и песок</a:t>
            </a:r>
          </a:p>
          <a:p>
            <a:r>
              <a:rPr lang="ru-RU" dirty="0" smtClean="0"/>
              <a:t>2) Металлические опилки и мел</a:t>
            </a:r>
          </a:p>
          <a:p>
            <a:r>
              <a:rPr lang="ru-RU" dirty="0" smtClean="0"/>
              <a:t>3)</a:t>
            </a:r>
            <a:r>
              <a:rPr lang="ru-RU" dirty="0"/>
              <a:t> Вода и соль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Можно ли  отделить вещества друг от друга в каждой смеси?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53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87"/>
            <a:ext cx="1296144" cy="1778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39901"/>
            <a:ext cx="1872208" cy="165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54698"/>
            <a:ext cx="1093728" cy="131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076" y="3933055"/>
            <a:ext cx="1700213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84783"/>
            <a:ext cx="1008112" cy="2224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62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67600" cy="504056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Смесь воды и песка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https://chem-vpr.sdamgia.ru/get_file?id=2042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2" r="17242" b="14024"/>
          <a:stretch/>
        </p:blipFill>
        <p:spPr bwMode="auto">
          <a:xfrm>
            <a:off x="1763688" y="1844824"/>
            <a:ext cx="3096344" cy="42484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81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67600" cy="12961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Способ разделения-  Фильтрование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https://chem-vpr.sdamgia.ru/get_file?id=2042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2" r="17242" b="14024"/>
          <a:stretch/>
        </p:blipFill>
        <p:spPr bwMode="auto">
          <a:xfrm>
            <a:off x="1763688" y="1844824"/>
            <a:ext cx="3096344" cy="42484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0206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96151750"/>
              </p:ext>
            </p:extLst>
          </p:nvPr>
        </p:nvGraphicFramePr>
        <p:xfrm>
          <a:off x="539552" y="1196751"/>
          <a:ext cx="7467600" cy="3814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70207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Смесь веществ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Тип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Способ разделения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1.Вода и песок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211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83116457"/>
              </p:ext>
            </p:extLst>
          </p:nvPr>
        </p:nvGraphicFramePr>
        <p:xfrm>
          <a:off x="539552" y="1196751"/>
          <a:ext cx="7467600" cy="3814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70207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Смесь веществ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Тип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Способ разделения смеси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r>
                        <a:rPr lang="ru-RU" dirty="0" smtClean="0"/>
                        <a:t>1.Вода и песок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неоднородная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фильтрование</a:t>
                      </a:r>
                      <a:endParaRPr lang="ru-RU" dirty="0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66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b="1" dirty="0" smtClean="0"/>
              <a:t>Железные опилки и мел</a:t>
            </a:r>
            <a:endParaRPr lang="ru-RU" b="1" dirty="0"/>
          </a:p>
        </p:txBody>
      </p:sp>
      <p:pic>
        <p:nvPicPr>
          <p:cNvPr id="4" name="Объект 3" descr="https://chem-vpr.sdamgia.ru/get_file?id=2112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94" b="9424"/>
          <a:stretch/>
        </p:blipFill>
        <p:spPr bwMode="auto">
          <a:xfrm>
            <a:off x="1979712" y="1988840"/>
            <a:ext cx="3816424" cy="33843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349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Способ разделения-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спользование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магнита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" name="Объект 3" descr="https://chem-vpr.sdamgia.ru/get_file?id=2112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94" b="9424"/>
          <a:stretch/>
        </p:blipFill>
        <p:spPr bwMode="auto">
          <a:xfrm>
            <a:off x="1979712" y="1988840"/>
            <a:ext cx="3816424" cy="33843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837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209</Words>
  <Application>Microsoft Office PowerPoint</Application>
  <PresentationFormat>Экран (4:3)</PresentationFormat>
  <Paragraphs>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Способы разделения смесей. </vt:lpstr>
      <vt:lpstr>Презентация PowerPoint</vt:lpstr>
      <vt:lpstr>Презентация PowerPoint</vt:lpstr>
      <vt:lpstr>Смесь воды и песка </vt:lpstr>
      <vt:lpstr>Способ разделения-  Фильтрование</vt:lpstr>
      <vt:lpstr>Презентация PowerPoint</vt:lpstr>
      <vt:lpstr>Презентация PowerPoint</vt:lpstr>
      <vt:lpstr>Железные опилки и мел</vt:lpstr>
      <vt:lpstr>Способ разделения- использование магнита.</vt:lpstr>
      <vt:lpstr>Презентация PowerPoint</vt:lpstr>
      <vt:lpstr>Презентация PowerPoint</vt:lpstr>
      <vt:lpstr>Соль и вода</vt:lpstr>
      <vt:lpstr>Способ разделения- выпаривание</vt:lpstr>
      <vt:lpstr>Презентация PowerPoint</vt:lpstr>
      <vt:lpstr>Презентация PowerPoint</vt:lpstr>
      <vt:lpstr>Рефлексия:  Сегодня на уроке: 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2017-12-13T02:06:56Z</dcterms:created>
  <dcterms:modified xsi:type="dcterms:W3CDTF">2022-03-30T15:31:11Z</dcterms:modified>
</cp:coreProperties>
</file>