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6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6068-D908-4363-B1D7-530D8BC66FDE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B6068-D908-4363-B1D7-530D8BC66FDE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97C5E-0A19-4E51-97D9-0D59066B7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2_%D0%BC%D0%B0%D1%80%D1%82%D0%B0" TargetMode="External"/><Relationship Id="rId7" Type="http://schemas.openxmlformats.org/officeDocument/2006/relationships/image" Target="../media/image1.jpeg"/><Relationship Id="rId2" Type="http://schemas.openxmlformats.org/officeDocument/2006/relationships/hyperlink" Target="https://ru.wikipedia.org/wiki/%D0%90%D0%B9%D0%B2%D0%B0%D1%81%D0%B5%D0%B4%D0%B0,_%D0%AE%D1%80%D0%B8%D0%B9_%D0%9A%D1%8B%D0%BB%D0%B5%D0%B2%D0%B8%D1%87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2013_%D0%B3%D0%BE%D0%B4" TargetMode="External"/><Relationship Id="rId5" Type="http://schemas.openxmlformats.org/officeDocument/2006/relationships/hyperlink" Target="https://ru.wikipedia.org/wiki/12_%D1%81%D0%B5%D0%BD%D1%82%D1%8F%D0%B1%D1%80%D1%8F" TargetMode="External"/><Relationship Id="rId4" Type="http://schemas.openxmlformats.org/officeDocument/2006/relationships/hyperlink" Target="https://ru.wikipedia.org/wiki/1948_%D0%B3%D0%BE%D0%B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715436" cy="650085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hlinkClick r:id="rId2" tooltip="Айваседа, Юрий Кылевич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hlinkClick r:id="rId2" tooltip="Айваседа, Юрий Кылевич"/>
              </a:rPr>
            </a:br>
            <a:r>
              <a:rPr lang="ru-RU" sz="2800" b="1" dirty="0" err="1" smtClean="0">
                <a:solidFill>
                  <a:schemeClr val="tx1"/>
                </a:solidFill>
                <a:hlinkClick r:id="rId2" tooltip="Айваседа, Юрий Кылевич"/>
              </a:rPr>
              <a:t>Айваседа</a:t>
            </a:r>
            <a:r>
              <a:rPr lang="ru-RU" sz="2800" b="1" dirty="0" smtClean="0">
                <a:solidFill>
                  <a:schemeClr val="tx1"/>
                </a:solidFill>
                <a:hlinkClick r:id="rId2" tooltip="Айваседа, Юрий Кылевич"/>
              </a:rPr>
              <a:t> </a:t>
            </a:r>
            <a:br>
              <a:rPr lang="ru-RU" sz="2800" b="1" dirty="0" smtClean="0">
                <a:solidFill>
                  <a:schemeClr val="tx1"/>
                </a:solidFill>
                <a:hlinkClick r:id="rId2" tooltip="Айваседа, Юрий Кылевич"/>
              </a:rPr>
            </a:br>
            <a:r>
              <a:rPr lang="ru-RU" sz="2800" b="1" dirty="0" smtClean="0">
                <a:solidFill>
                  <a:schemeClr val="tx1"/>
                </a:solidFill>
                <a:hlinkClick r:id="rId2" tooltip="Айваседа, Юрий Кылевич"/>
              </a:rPr>
              <a:t> Юрий </a:t>
            </a:r>
            <a:r>
              <a:rPr lang="ru-RU" sz="2800" b="1" dirty="0" err="1" smtClean="0">
                <a:solidFill>
                  <a:schemeClr val="tx1"/>
                </a:solidFill>
                <a:hlinkClick r:id="rId2" tooltip="Айваседа, Юрий Кылевич"/>
              </a:rPr>
              <a:t>Кылевич</a:t>
            </a: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>(</a:t>
            </a:r>
            <a:r>
              <a:rPr lang="ru-RU" sz="1800" b="1" dirty="0" smtClean="0">
                <a:solidFill>
                  <a:schemeClr val="tx1"/>
                </a:solidFill>
                <a:hlinkClick r:id="rId3" tooltip="12 марта"/>
              </a:rPr>
              <a:t>12 марта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  <a:hlinkClick r:id="rId4" tooltip="1948 год"/>
              </a:rPr>
              <a:t>1948</a:t>
            </a:r>
            <a:r>
              <a:rPr lang="ru-RU" sz="1800" b="1" dirty="0" smtClean="0">
                <a:solidFill>
                  <a:schemeClr val="tx1"/>
                </a:solidFill>
              </a:rPr>
              <a:t> — </a:t>
            </a:r>
            <a:r>
              <a:rPr lang="ru-RU" sz="1800" b="1" dirty="0" smtClean="0">
                <a:solidFill>
                  <a:schemeClr val="tx1"/>
                </a:solidFill>
                <a:hlinkClick r:id="rId5" tooltip="12 сентября"/>
              </a:rPr>
              <a:t>12 сентября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  <a:hlinkClick r:id="rId6" tooltip="2013 год"/>
              </a:rPr>
              <a:t>2013) </a:t>
            </a: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 </a:t>
            </a:r>
            <a:r>
              <a:rPr lang="ru-RU" sz="2400" dirty="0" smtClean="0"/>
              <a:t>	Ненецкий поэт и писатель, известен под псевдонимом Юрий </a:t>
            </a:r>
            <a:r>
              <a:rPr lang="ru-RU" sz="2400" dirty="0" err="1" smtClean="0"/>
              <a:t>Вэлло</a:t>
            </a:r>
            <a:r>
              <a:rPr lang="ru-RU" sz="2400" dirty="0" smtClean="0"/>
              <a:t>.</a:t>
            </a:r>
            <a:r>
              <a:rPr lang="ru-RU" sz="2400" dirty="0" smtClean="0">
                <a:hlinkClick r:id="rId3" tooltip="12 марта"/>
              </a:rPr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Юрий </a:t>
            </a:r>
            <a:r>
              <a:rPr lang="ru-RU" sz="2400" dirty="0" err="1" smtClean="0"/>
              <a:t>Вэлло</a:t>
            </a:r>
            <a:r>
              <a:rPr lang="ru-RU" sz="2400" dirty="0" smtClean="0"/>
              <a:t> (</a:t>
            </a:r>
            <a:r>
              <a:rPr lang="ru-RU" sz="2400" dirty="0" err="1" smtClean="0"/>
              <a:t>Айваседа</a:t>
            </a:r>
            <a:r>
              <a:rPr lang="ru-RU" sz="2400" dirty="0" smtClean="0"/>
              <a:t>) писал на русском, хантыйском и ненецком языках, его работы переводились на немецкий, французский и эстонский языки. Он основал в родном селе этнографический музей под открытым небом, был воспитателем в </a:t>
            </a:r>
            <a:r>
              <a:rPr lang="ru-RU" sz="2400" dirty="0" err="1" smtClean="0"/>
              <a:t>интенате</a:t>
            </a:r>
            <a:r>
              <a:rPr lang="ru-RU" sz="2400" dirty="0" smtClean="0"/>
              <a:t> и председателем сельсовета. Был известен как борец за права коренных народов Севера вести традиционное хозяйство. Как сообщает «СТВ», </a:t>
            </a:r>
            <a:r>
              <a:rPr lang="ru-RU" sz="2400" dirty="0" err="1" smtClean="0"/>
              <a:t>Вэлло</a:t>
            </a:r>
            <a:r>
              <a:rPr lang="ru-RU" sz="2400" dirty="0" smtClean="0"/>
              <a:t> был главой Союза оленеводов-частников и неоднократно выступал с критикой деятельности нефтяных компаний на родовых угодьях.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188640"/>
            <a:ext cx="1440160" cy="203316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 Айваседа   Юрий Кылевич (12 марта 1948 — 12 сентября 2013)     Ненецкий поэт и писатель, известен под псевдонимом Юрий Вэлло.  Юрий Вэлло (Айваседа) писал на русском, хантыйском и ненецком языках, его работы переводились на немецкий, французский и эстонский языки. Он основал в родном селе этнографический музей под открытым небом, был воспитателем в интенате и председателем сельсовета. Был известен как борец за права коренных народов Севера вести традиционное хозяйство. Как сообщает «СТВ», Вэлло был главой Союза оленеводов-частников и неоднократно выступал с критикой деятельности нефтяных компаний на родовых угодьях.  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алексей</cp:lastModifiedBy>
  <cp:revision>5</cp:revision>
  <dcterms:created xsi:type="dcterms:W3CDTF">2012-01-28T16:37:32Z</dcterms:created>
  <dcterms:modified xsi:type="dcterms:W3CDTF">2015-04-23T18:11:35Z</dcterms:modified>
</cp:coreProperties>
</file>