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6" r:id="rId3"/>
    <p:sldId id="257" r:id="rId4"/>
    <p:sldId id="258" r:id="rId5"/>
    <p:sldId id="259" r:id="rId6"/>
    <p:sldId id="271" r:id="rId7"/>
    <p:sldId id="263" r:id="rId8"/>
    <p:sldId id="264" r:id="rId9"/>
    <p:sldId id="270" r:id="rId10"/>
    <p:sldId id="269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5" autoAdjust="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98FB4-795F-4332-BCFD-64C70A7EE120}" type="datetimeFigureOut">
              <a:rPr lang="ru-RU" smtClean="0"/>
              <a:pPr/>
              <a:t>03.09.2020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AC77-4CF9-424D-81DC-4CECF58ACF9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98FB4-795F-4332-BCFD-64C70A7EE120}" type="datetimeFigureOut">
              <a:rPr lang="ru-RU" smtClean="0"/>
              <a:pPr/>
              <a:t>03.09.2020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AC77-4CF9-424D-81DC-4CECF58ACF9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98FB4-795F-4332-BCFD-64C70A7EE120}" type="datetimeFigureOut">
              <a:rPr lang="ru-RU" smtClean="0"/>
              <a:pPr/>
              <a:t>03.09.2020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AC77-4CF9-424D-81DC-4CECF58ACF9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98FB4-795F-4332-BCFD-64C70A7EE120}" type="datetimeFigureOut">
              <a:rPr lang="ru-RU" smtClean="0"/>
              <a:pPr/>
              <a:t>03.09.2020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AC77-4CF9-424D-81DC-4CECF58ACF9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98FB4-795F-4332-BCFD-64C70A7EE120}" type="datetimeFigureOut">
              <a:rPr lang="ru-RU" smtClean="0"/>
              <a:pPr/>
              <a:t>03.09.2020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AC77-4CF9-424D-81DC-4CECF58ACF9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98FB4-795F-4332-BCFD-64C70A7EE120}" type="datetimeFigureOut">
              <a:rPr lang="ru-RU" smtClean="0"/>
              <a:pPr/>
              <a:t>03.09.2020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AC77-4CF9-424D-81DC-4CECF58ACF9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98FB4-795F-4332-BCFD-64C70A7EE120}" type="datetimeFigureOut">
              <a:rPr lang="ru-RU" smtClean="0"/>
              <a:pPr/>
              <a:t>03.09.2020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AC77-4CF9-424D-81DC-4CECF58ACF9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98FB4-795F-4332-BCFD-64C70A7EE120}" type="datetimeFigureOut">
              <a:rPr lang="ru-RU" smtClean="0"/>
              <a:pPr/>
              <a:t>03.09.2020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AC77-4CF9-424D-81DC-4CECF58ACF9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98FB4-795F-4332-BCFD-64C70A7EE120}" type="datetimeFigureOut">
              <a:rPr lang="ru-RU" smtClean="0"/>
              <a:pPr/>
              <a:t>03.09.2020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AC77-4CF9-424D-81DC-4CECF58ACF9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98FB4-795F-4332-BCFD-64C70A7EE120}" type="datetimeFigureOut">
              <a:rPr lang="ru-RU" smtClean="0"/>
              <a:pPr/>
              <a:t>03.09.2020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AC77-4CF9-424D-81DC-4CECF58ACF9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98FB4-795F-4332-BCFD-64C70A7EE120}" type="datetimeFigureOut">
              <a:rPr lang="ru-RU" smtClean="0"/>
              <a:pPr/>
              <a:t>03.09.2020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AC77-4CF9-424D-81DC-4CECF58ACF9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98FB4-795F-4332-BCFD-64C70A7EE120}" type="datetimeFigureOut">
              <a:rPr lang="ru-RU" smtClean="0"/>
              <a:pPr/>
              <a:t>03.09.2020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AAC77-4CF9-424D-81DC-4CECF58ACF9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gif"/><Relationship Id="rId13" Type="http://schemas.openxmlformats.org/officeDocument/2006/relationships/image" Target="../media/image22.jpeg"/><Relationship Id="rId3" Type="http://schemas.openxmlformats.org/officeDocument/2006/relationships/audio" Target="../media/audio3.wav"/><Relationship Id="rId7" Type="http://schemas.openxmlformats.org/officeDocument/2006/relationships/image" Target="../media/image17.png"/><Relationship Id="rId12" Type="http://schemas.openxmlformats.org/officeDocument/2006/relationships/image" Target="../media/image21.png"/><Relationship Id="rId17" Type="http://schemas.openxmlformats.org/officeDocument/2006/relationships/image" Target="../media/image25.jpeg"/><Relationship Id="rId2" Type="http://schemas.openxmlformats.org/officeDocument/2006/relationships/audio" Target="../media/audio2.wav"/><Relationship Id="rId16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11" Type="http://schemas.openxmlformats.org/officeDocument/2006/relationships/image" Target="../media/image20.gif"/><Relationship Id="rId5" Type="http://schemas.openxmlformats.org/officeDocument/2006/relationships/audio" Target="../media/audio5.wav"/><Relationship Id="rId15" Type="http://schemas.openxmlformats.org/officeDocument/2006/relationships/image" Target="../media/image24.gif"/><Relationship Id="rId10" Type="http://schemas.openxmlformats.org/officeDocument/2006/relationships/image" Target="../media/image19.jpeg"/><Relationship Id="rId4" Type="http://schemas.openxmlformats.org/officeDocument/2006/relationships/audio" Target="../media/audio4.wav"/><Relationship Id="rId9" Type="http://schemas.openxmlformats.org/officeDocument/2006/relationships/image" Target="../media/image3.jpeg"/><Relationship Id="rId1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37.jpeg"/><Relationship Id="rId3" Type="http://schemas.openxmlformats.org/officeDocument/2006/relationships/audio" Target="../media/audio1.wav"/><Relationship Id="rId7" Type="http://schemas.openxmlformats.org/officeDocument/2006/relationships/image" Target="../media/image34.gif"/><Relationship Id="rId12" Type="http://schemas.openxmlformats.org/officeDocument/2006/relationships/image" Target="../media/image36.jpeg"/><Relationship Id="rId2" Type="http://schemas.openxmlformats.org/officeDocument/2006/relationships/audio" Target="../media/audio2.wav"/><Relationship Id="rId16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4.wav"/><Relationship Id="rId11" Type="http://schemas.openxmlformats.org/officeDocument/2006/relationships/image" Target="../media/image35.jpeg"/><Relationship Id="rId5" Type="http://schemas.openxmlformats.org/officeDocument/2006/relationships/audio" Target="../media/audio5.wav"/><Relationship Id="rId15" Type="http://schemas.openxmlformats.org/officeDocument/2006/relationships/image" Target="../media/image24.gif"/><Relationship Id="rId10" Type="http://schemas.openxmlformats.org/officeDocument/2006/relationships/image" Target="../media/image20.gif"/><Relationship Id="rId4" Type="http://schemas.openxmlformats.org/officeDocument/2006/relationships/audio" Target="../media/audio3.wav"/><Relationship Id="rId9" Type="http://schemas.openxmlformats.org/officeDocument/2006/relationships/image" Target="../media/image18.gif"/><Relationship Id="rId14" Type="http://schemas.openxmlformats.org/officeDocument/2006/relationships/image" Target="../media/image3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51520" y="307006"/>
            <a:ext cx="8640960" cy="6336704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 descr="з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72264" y="3207561"/>
            <a:ext cx="2293141" cy="2293141"/>
          </a:xfrm>
          <a:prstGeom prst="rect">
            <a:avLst/>
          </a:prstGeom>
        </p:spPr>
      </p:pic>
      <p:pic>
        <p:nvPicPr>
          <p:cNvPr id="8" name="Рисунок 7" descr="не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1194301"/>
            <a:ext cx="2664296" cy="309195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843808" y="868651"/>
            <a:ext cx="5688632" cy="212365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Интерактивная игра</a:t>
            </a:r>
          </a:p>
          <a:p>
            <a:pPr algn="ctr"/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«Угадай»</a:t>
            </a:r>
          </a:p>
          <a:p>
            <a:pPr algn="ctr"/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Управляющая кнопка: настраиваемая 9">
            <a:hlinkClick r:id="" action="ppaction://hlinkshowjump?jump=nextslide" highlightClick="1"/>
          </p:cNvPr>
          <p:cNvSpPr/>
          <p:nvPr/>
        </p:nvSpPr>
        <p:spPr>
          <a:xfrm>
            <a:off x="5500694" y="5857892"/>
            <a:ext cx="1285884" cy="642942"/>
          </a:xfrm>
          <a:prstGeom prst="actionButtonBlank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Игра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51520" y="188640"/>
            <a:ext cx="8712968" cy="648072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635896" y="2564904"/>
            <a:ext cx="50405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МОЛОДЦЫ!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 descr="нез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786" y="1668104"/>
            <a:ext cx="2500330" cy="3761160"/>
          </a:xfrm>
          <a:prstGeom prst="rect">
            <a:avLst/>
          </a:prstGeom>
        </p:spPr>
      </p:pic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7286644" y="5786454"/>
            <a:ext cx="1000132" cy="714380"/>
          </a:xfrm>
          <a:prstGeom prst="actionButtonHom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9512" y="188640"/>
            <a:ext cx="8784976" cy="6408712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капуста" descr="капуста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562995"/>
            <a:ext cx="2848970" cy="2307666"/>
          </a:xfrm>
          <a:prstGeom prst="rect">
            <a:avLst/>
          </a:prstGeom>
        </p:spPr>
      </p:pic>
      <p:pic>
        <p:nvPicPr>
          <p:cNvPr id="6" name="свёкла" descr="свёкла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8144" y="3571877"/>
            <a:ext cx="2847260" cy="2357454"/>
          </a:xfrm>
          <a:prstGeom prst="rect">
            <a:avLst/>
          </a:prstGeom>
        </p:spPr>
      </p:pic>
      <p:pic>
        <p:nvPicPr>
          <p:cNvPr id="7" name="огурцы" descr="огурец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7664" y="3370211"/>
            <a:ext cx="3458987" cy="2608076"/>
          </a:xfrm>
          <a:prstGeom prst="rect">
            <a:avLst/>
          </a:prstGeom>
        </p:spPr>
      </p:pic>
      <p:pic>
        <p:nvPicPr>
          <p:cNvPr id="8" name="яблоко" descr="яб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60032" y="561864"/>
            <a:ext cx="3528392" cy="2660407"/>
          </a:xfrm>
          <a:prstGeom prst="rect">
            <a:avLst/>
          </a:prstGeom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7786710" y="6065912"/>
            <a:ext cx="1078980" cy="43492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571472" y="6072206"/>
            <a:ext cx="1214446" cy="42862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Звук 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5720" y="308471"/>
            <a:ext cx="8712968" cy="6336704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груша" descr="груша.gif"/>
          <p:cNvPicPr>
            <a:picLocks noChangeAspect="1"/>
          </p:cNvPicPr>
          <p:nvPr/>
        </p:nvPicPr>
        <p:blipFill rotWithShape="1">
          <a:blip r:embed="rId3"/>
          <a:srcRect b="6612"/>
          <a:stretch/>
        </p:blipFill>
        <p:spPr>
          <a:xfrm>
            <a:off x="1500166" y="504357"/>
            <a:ext cx="2857520" cy="2637426"/>
          </a:xfrm>
          <a:prstGeom prst="rect">
            <a:avLst/>
          </a:prstGeom>
        </p:spPr>
      </p:pic>
      <p:pic>
        <p:nvPicPr>
          <p:cNvPr id="4" name="помидор" descr="пом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3569" y="571480"/>
            <a:ext cx="2500331" cy="2416190"/>
          </a:xfrm>
          <a:prstGeom prst="rect">
            <a:avLst/>
          </a:prstGeom>
        </p:spPr>
      </p:pic>
      <p:pic>
        <p:nvPicPr>
          <p:cNvPr id="5" name="апельсин" descr="ап.gif"/>
          <p:cNvPicPr>
            <a:picLocks noChangeAspect="1"/>
          </p:cNvPicPr>
          <p:nvPr/>
        </p:nvPicPr>
        <p:blipFill rotWithShape="1">
          <a:blip r:embed="rId3"/>
          <a:srcRect b="7301"/>
          <a:stretch/>
        </p:blipFill>
        <p:spPr>
          <a:xfrm>
            <a:off x="1571604" y="3643315"/>
            <a:ext cx="2663726" cy="2305966"/>
          </a:xfrm>
          <a:prstGeom prst="rect">
            <a:avLst/>
          </a:prstGeom>
        </p:spPr>
      </p:pic>
      <p:pic>
        <p:nvPicPr>
          <p:cNvPr id="6" name="яблоко" descr="яб.gif"/>
          <p:cNvPicPr>
            <a:picLocks noChangeAspect="1"/>
          </p:cNvPicPr>
          <p:nvPr/>
        </p:nvPicPr>
        <p:blipFill rotWithShape="1">
          <a:blip r:embed="rId3"/>
          <a:srcRect b="7301"/>
          <a:stretch/>
        </p:blipFill>
        <p:spPr>
          <a:xfrm>
            <a:off x="5715008" y="3643315"/>
            <a:ext cx="2624319" cy="2305966"/>
          </a:xfrm>
          <a:prstGeom prst="rect">
            <a:avLst/>
          </a:prstGeom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7643834" y="6209928"/>
            <a:ext cx="1080120" cy="43378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назад 7">
            <a:hlinkClick r:id="" action="ppaction://hlinkshowjump?jump=previousslide" highlightClick="1"/>
          </p:cNvPr>
          <p:cNvSpPr/>
          <p:nvPr/>
        </p:nvSpPr>
        <p:spPr>
          <a:xfrm>
            <a:off x="285720" y="6215082"/>
            <a:ext cx="1214446" cy="42862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Звук 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282" y="285728"/>
            <a:ext cx="8712968" cy="6336704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корова" descr="кор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8218" y="3643315"/>
            <a:ext cx="3545829" cy="2428892"/>
          </a:xfrm>
          <a:prstGeom prst="rect">
            <a:avLst/>
          </a:prstGeom>
        </p:spPr>
      </p:pic>
      <p:pic>
        <p:nvPicPr>
          <p:cNvPr id="4" name="коза" descr="коза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6056" y="692883"/>
            <a:ext cx="3139282" cy="2593241"/>
          </a:xfrm>
          <a:prstGeom prst="rect">
            <a:avLst/>
          </a:prstGeom>
        </p:spPr>
      </p:pic>
      <p:pic>
        <p:nvPicPr>
          <p:cNvPr id="5" name="кот" descr="кот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86381" y="3786191"/>
            <a:ext cx="3309960" cy="2286015"/>
          </a:xfrm>
          <a:prstGeom prst="rect">
            <a:avLst/>
          </a:prstGeom>
        </p:spPr>
      </p:pic>
      <p:pic>
        <p:nvPicPr>
          <p:cNvPr id="6" name="ёж" descr="Без имени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2976" y="571481"/>
            <a:ext cx="3435064" cy="2643206"/>
          </a:xfrm>
          <a:prstGeom prst="rect">
            <a:avLst/>
          </a:prstGeom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7786710" y="6000768"/>
            <a:ext cx="1150418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назад 7">
            <a:hlinkClick r:id="" action="ppaction://hlinkshowjump?jump=previousslide" highlightClick="1"/>
          </p:cNvPr>
          <p:cNvSpPr/>
          <p:nvPr/>
        </p:nvSpPr>
        <p:spPr>
          <a:xfrm>
            <a:off x="571472" y="6072206"/>
            <a:ext cx="1214446" cy="42862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Звук 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5720" y="521296"/>
            <a:ext cx="8712968" cy="6336704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мяч" descr="мяч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7290" y="3500438"/>
            <a:ext cx="2640481" cy="2872027"/>
          </a:xfrm>
          <a:prstGeom prst="rect">
            <a:avLst/>
          </a:prstGeom>
        </p:spPr>
      </p:pic>
      <p:pic>
        <p:nvPicPr>
          <p:cNvPr id="4" name="пирамидка" descr="нпир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7290" y="857232"/>
            <a:ext cx="2652765" cy="2247332"/>
          </a:xfrm>
          <a:prstGeom prst="rect">
            <a:avLst/>
          </a:prstGeom>
        </p:spPr>
      </p:pic>
      <p:pic>
        <p:nvPicPr>
          <p:cNvPr id="5" name="неваляшка" descr="нев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29190" y="3500438"/>
            <a:ext cx="2696648" cy="2928958"/>
          </a:xfrm>
          <a:prstGeom prst="rect">
            <a:avLst/>
          </a:prstGeom>
        </p:spPr>
      </p:pic>
      <p:pic>
        <p:nvPicPr>
          <p:cNvPr id="6" name="ножницы" descr="нож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57752" y="785794"/>
            <a:ext cx="2651159" cy="2286016"/>
          </a:xfrm>
          <a:prstGeom prst="rect">
            <a:avLst/>
          </a:prstGeom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7500958" y="6215082"/>
            <a:ext cx="1294434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назад 7">
            <a:hlinkClick r:id="" action="ppaction://hlinkshowjump?jump=previousslide" highlightClick="1"/>
          </p:cNvPr>
          <p:cNvSpPr/>
          <p:nvPr/>
        </p:nvSpPr>
        <p:spPr>
          <a:xfrm>
            <a:off x="214282" y="6143644"/>
            <a:ext cx="1214446" cy="42862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Звук 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Oval 38"/>
          <p:cNvSpPr>
            <a:spLocks noChangeArrowheads="1"/>
          </p:cNvSpPr>
          <p:nvPr/>
        </p:nvSpPr>
        <p:spPr bwMode="auto">
          <a:xfrm>
            <a:off x="7772400" y="4038600"/>
            <a:ext cx="762000" cy="7620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4099" name="Picture 37" descr="Рисунок5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38400" y="3657600"/>
            <a:ext cx="1133475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Oval 36"/>
          <p:cNvSpPr>
            <a:spLocks noChangeArrowheads="1"/>
          </p:cNvSpPr>
          <p:nvPr/>
        </p:nvSpPr>
        <p:spPr bwMode="auto">
          <a:xfrm>
            <a:off x="838200" y="4038600"/>
            <a:ext cx="762000" cy="7620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4101" name="Picture 31" descr="investormadness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343400" y="3733800"/>
            <a:ext cx="947738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7" name="Picture 27" descr="4"/>
          <p:cNvPicPr>
            <a:picLocks noChangeAspect="1" noChangeArrowheads="1"/>
          </p:cNvPicPr>
          <p:nvPr/>
        </p:nvPicPr>
        <p:blipFill>
          <a:blip r:embed="rId9"/>
          <a:stretch>
            <a:fillRect/>
          </a:stretch>
        </p:blipFill>
        <p:spPr bwMode="auto">
          <a:xfrm>
            <a:off x="3962401" y="3739618"/>
            <a:ext cx="1598612" cy="1294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34" descr="грусть2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67600" y="3505200"/>
            <a:ext cx="1338263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32" descr="Рисунок11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943600" y="3886200"/>
            <a:ext cx="914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5" name="WordArt 2"/>
          <p:cNvSpPr>
            <a:spLocks noChangeArrowheads="1" noChangeShapeType="1" noTextEdit="1"/>
          </p:cNvSpPr>
          <p:nvPr/>
        </p:nvSpPr>
        <p:spPr bwMode="auto">
          <a:xfrm>
            <a:off x="1676400" y="533400"/>
            <a:ext cx="611505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22225">
                  <a:solidFill>
                    <a:srgbClr val="000074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Какая фигура следующая?</a:t>
            </a:r>
          </a:p>
        </p:txBody>
      </p:sp>
      <p:sp>
        <p:nvSpPr>
          <p:cNvPr id="4106" name="WordArt 3"/>
          <p:cNvSpPr>
            <a:spLocks noChangeArrowheads="1" noChangeShapeType="1" noTextEdit="1"/>
          </p:cNvSpPr>
          <p:nvPr/>
        </p:nvSpPr>
        <p:spPr bwMode="auto">
          <a:xfrm>
            <a:off x="1600200" y="6019800"/>
            <a:ext cx="611505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9050">
                  <a:noFill/>
                  <a:round/>
                  <a:headEnd/>
                  <a:tailEnd/>
                </a:ln>
                <a:solidFill>
                  <a:srgbClr val="004FC4"/>
                </a:solidFill>
                <a:latin typeface="Arial"/>
                <a:cs typeface="Arial"/>
              </a:rPr>
              <a:t>Кликни по фигуре нижнего ряда</a:t>
            </a:r>
          </a:p>
        </p:txBody>
      </p:sp>
      <p:sp>
        <p:nvSpPr>
          <p:cNvPr id="4107" name="Rectangle 13"/>
          <p:cNvSpPr>
            <a:spLocks noChangeArrowheads="1"/>
          </p:cNvSpPr>
          <p:nvPr/>
        </p:nvSpPr>
        <p:spPr bwMode="auto">
          <a:xfrm>
            <a:off x="7391400" y="1828800"/>
            <a:ext cx="1439863" cy="1439863"/>
          </a:xfrm>
          <a:prstGeom prst="rect">
            <a:avLst/>
          </a:prstGeom>
          <a:solidFill>
            <a:schemeClr val="bg1"/>
          </a:solidFill>
          <a:ln w="412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FF0000"/>
                </a:solidFill>
              </a:rPr>
              <a:t>?</a:t>
            </a:r>
          </a:p>
        </p:txBody>
      </p:sp>
      <p:pic>
        <p:nvPicPr>
          <p:cNvPr id="4108" name="Picture 19" descr="6"/>
          <p:cNvPicPr>
            <a:picLocks noChangeAspect="1" noChangeArrowheads="1"/>
          </p:cNvPicPr>
          <p:nvPr/>
        </p:nvPicPr>
        <p:blipFill>
          <a:blip r:embed="rId9"/>
          <a:stretch>
            <a:fillRect/>
          </a:stretch>
        </p:blipFill>
        <p:spPr bwMode="auto">
          <a:xfrm>
            <a:off x="5562600" y="1904611"/>
            <a:ext cx="1633538" cy="1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9" name="Picture 20" descr="5"/>
          <p:cNvPicPr>
            <a:picLocks noChangeAspect="1" noChangeArrowheads="1"/>
          </p:cNvPicPr>
          <p:nvPr/>
        </p:nvPicPr>
        <p:blipFill>
          <a:blip r:embed="rId12"/>
          <a:stretch>
            <a:fillRect/>
          </a:stretch>
        </p:blipFill>
        <p:spPr bwMode="auto">
          <a:xfrm>
            <a:off x="3810000" y="2124511"/>
            <a:ext cx="1612900" cy="1027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0" name="Picture 21" descr="4"/>
          <p:cNvPicPr>
            <a:picLocks noChangeAspect="1" noChangeArrowheads="1"/>
          </p:cNvPicPr>
          <p:nvPr/>
        </p:nvPicPr>
        <p:blipFill>
          <a:blip r:embed="rId9"/>
          <a:stretch>
            <a:fillRect/>
          </a:stretch>
        </p:blipFill>
        <p:spPr bwMode="auto">
          <a:xfrm>
            <a:off x="381000" y="1910818"/>
            <a:ext cx="1598613" cy="1294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4" name="Picture 24" descr="8"/>
          <p:cNvPicPr>
            <a:picLocks noChangeAspect="1" noChangeArrowheads="1"/>
          </p:cNvPicPr>
          <p:nvPr/>
        </p:nvPicPr>
        <p:blipFill>
          <a:blip r:embed="rId12"/>
          <a:stretch>
            <a:fillRect/>
          </a:stretch>
        </p:blipFill>
        <p:spPr bwMode="auto">
          <a:xfrm>
            <a:off x="5786446" y="3818940"/>
            <a:ext cx="1376361" cy="1181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5" name="Picture 25" descr="7"/>
          <p:cNvPicPr>
            <a:picLocks noChangeAspect="1" noChangeArrowheads="1"/>
          </p:cNvPicPr>
          <p:nvPr/>
        </p:nvPicPr>
        <p:blipFill>
          <a:blip r:embed="rId13" cstate="print"/>
          <a:stretch>
            <a:fillRect/>
          </a:stretch>
        </p:blipFill>
        <p:spPr bwMode="auto">
          <a:xfrm>
            <a:off x="7315200" y="3765947"/>
            <a:ext cx="1590675" cy="1193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3" name="Picture 28" descr="7"/>
          <p:cNvPicPr>
            <a:picLocks noChangeAspect="1" noChangeArrowheads="1"/>
          </p:cNvPicPr>
          <p:nvPr/>
        </p:nvPicPr>
        <p:blipFill>
          <a:blip r:embed="rId14" cstate="print"/>
          <a:stretch>
            <a:fillRect/>
          </a:stretch>
        </p:blipFill>
        <p:spPr bwMode="auto">
          <a:xfrm>
            <a:off x="2133600" y="1779753"/>
            <a:ext cx="1590675" cy="1507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4" name="Picture 35" descr="136"/>
          <p:cNvPicPr>
            <a:picLocks noChangeAspect="1" noChangeArrowheads="1" noCrop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533400" y="3810000"/>
            <a:ext cx="1295400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6" name="Picture 26" descr="5"/>
          <p:cNvPicPr>
            <a:picLocks noChangeAspect="1" noChangeArrowheads="1"/>
          </p:cNvPicPr>
          <p:nvPr/>
        </p:nvPicPr>
        <p:blipFill>
          <a:blip r:embed="rId16"/>
          <a:stretch>
            <a:fillRect/>
          </a:stretch>
        </p:blipFill>
        <p:spPr bwMode="auto">
          <a:xfrm>
            <a:off x="457200" y="3613768"/>
            <a:ext cx="1612900" cy="1554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2" name="Picture 22" descr="3"/>
          <p:cNvPicPr>
            <a:picLocks noChangeAspect="1" noChangeArrowheads="1"/>
          </p:cNvPicPr>
          <p:nvPr/>
        </p:nvPicPr>
        <p:blipFill>
          <a:blip r:embed="rId17" cstate="print"/>
          <a:stretch>
            <a:fillRect/>
          </a:stretch>
        </p:blipFill>
        <p:spPr bwMode="auto">
          <a:xfrm>
            <a:off x="2209800" y="3664701"/>
            <a:ext cx="1612900" cy="1528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Управляющая кнопка: далее 20">
            <a:hlinkClick r:id="" action="ppaction://hlinkshowjump?jump=nextslide" highlightClick="1"/>
          </p:cNvPr>
          <p:cNvSpPr/>
          <p:nvPr/>
        </p:nvSpPr>
        <p:spPr>
          <a:xfrm>
            <a:off x="7929586" y="6143644"/>
            <a:ext cx="1080120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Управляющая кнопка: назад 21">
            <a:hlinkClick r:id="" action="ppaction://hlinkshowjump?jump=previousslide" highlightClick="1"/>
          </p:cNvPr>
          <p:cNvSpPr/>
          <p:nvPr/>
        </p:nvSpPr>
        <p:spPr>
          <a:xfrm>
            <a:off x="214282" y="6143644"/>
            <a:ext cx="1214446" cy="42862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81481E-6 L 0.55347 -0.2731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00" y="-13700"/>
                                    </p:animMotion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Звук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4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вук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4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9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звук 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4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5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5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decel="100000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Звук 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4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5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8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Звук 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4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51520" y="260648"/>
            <a:ext cx="8712968" cy="6336704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еж" descr="Без имени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538" y="3214686"/>
            <a:ext cx="2857520" cy="3013552"/>
          </a:xfrm>
          <a:prstGeom prst="rect">
            <a:avLst/>
          </a:prstGeom>
        </p:spPr>
      </p:pic>
      <p:pic>
        <p:nvPicPr>
          <p:cNvPr id="4" name="волк" descr="волк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3438" y="3429000"/>
            <a:ext cx="3600400" cy="2786082"/>
          </a:xfrm>
          <a:prstGeom prst="rect">
            <a:avLst/>
          </a:prstGeom>
        </p:spPr>
      </p:pic>
      <p:pic>
        <p:nvPicPr>
          <p:cNvPr id="5" name="медведь" descr="медведь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72066" y="521145"/>
            <a:ext cx="2857520" cy="2550665"/>
          </a:xfrm>
          <a:prstGeom prst="rect">
            <a:avLst/>
          </a:prstGeom>
        </p:spPr>
      </p:pic>
      <p:pic>
        <p:nvPicPr>
          <p:cNvPr id="6" name="корова" descr="кор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8705" y="571480"/>
            <a:ext cx="3547272" cy="2504062"/>
          </a:xfrm>
          <a:prstGeom prst="rect">
            <a:avLst/>
          </a:prstGeom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7786710" y="6286520"/>
            <a:ext cx="1149848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назад 7">
            <a:hlinkClick r:id="" action="ppaction://hlinkshowjump?jump=previousslide" highlightClick="1"/>
          </p:cNvPr>
          <p:cNvSpPr/>
          <p:nvPr/>
        </p:nvSpPr>
        <p:spPr>
          <a:xfrm>
            <a:off x="285720" y="6143644"/>
            <a:ext cx="1214446" cy="42862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Звук 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51520" y="260648"/>
            <a:ext cx="8712968" cy="6408712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барабан" descr="бар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24" y="482185"/>
            <a:ext cx="3500462" cy="2555914"/>
          </a:xfrm>
          <a:prstGeom prst="rect">
            <a:avLst/>
          </a:prstGeom>
        </p:spPr>
      </p:pic>
      <p:pic>
        <p:nvPicPr>
          <p:cNvPr id="4" name="гармонь" descr="гарм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6056" y="428604"/>
            <a:ext cx="3226305" cy="2554076"/>
          </a:xfrm>
          <a:prstGeom prst="rect">
            <a:avLst/>
          </a:prstGeom>
        </p:spPr>
      </p:pic>
      <p:pic>
        <p:nvPicPr>
          <p:cNvPr id="5" name="скрипка" descr="скр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03648" y="3357562"/>
            <a:ext cx="2909411" cy="2786082"/>
          </a:xfrm>
          <a:prstGeom prst="rect">
            <a:avLst/>
          </a:prstGeom>
        </p:spPr>
      </p:pic>
      <p:pic>
        <p:nvPicPr>
          <p:cNvPr id="6" name="топор" descr="топ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143504" y="3214686"/>
            <a:ext cx="3069493" cy="3069493"/>
          </a:xfrm>
          <a:prstGeom prst="rect">
            <a:avLst/>
          </a:prstGeom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7643834" y="6215082"/>
            <a:ext cx="1220716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назад 7">
            <a:hlinkClick r:id="" action="ppaction://hlinkshowjump?jump=previousslide" highlightClick="1"/>
          </p:cNvPr>
          <p:cNvSpPr/>
          <p:nvPr/>
        </p:nvSpPr>
        <p:spPr>
          <a:xfrm>
            <a:off x="571472" y="6072206"/>
            <a:ext cx="1214446" cy="42862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Звук 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7" name="Oval 41"/>
          <p:cNvSpPr>
            <a:spLocks noChangeArrowheads="1"/>
          </p:cNvSpPr>
          <p:nvPr/>
        </p:nvSpPr>
        <p:spPr bwMode="auto">
          <a:xfrm>
            <a:off x="762000" y="4343400"/>
            <a:ext cx="762000" cy="7620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4136" name="Picture 40" descr="Photo 133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038600" y="4038600"/>
            <a:ext cx="1095375" cy="1285875"/>
          </a:xfrm>
          <a:prstGeom prst="rect">
            <a:avLst/>
          </a:prstGeom>
          <a:noFill/>
        </p:spPr>
      </p:pic>
      <p:sp>
        <p:nvSpPr>
          <p:cNvPr id="4135" name="Oval 39"/>
          <p:cNvSpPr>
            <a:spLocks noChangeArrowheads="1"/>
          </p:cNvSpPr>
          <p:nvPr/>
        </p:nvSpPr>
        <p:spPr bwMode="auto">
          <a:xfrm>
            <a:off x="7848600" y="4267200"/>
            <a:ext cx="762000" cy="7620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4133" name="Picture 37" descr="грусть2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" y="3810000"/>
            <a:ext cx="1338263" cy="1873250"/>
          </a:xfrm>
          <a:prstGeom prst="rect">
            <a:avLst/>
          </a:prstGeom>
          <a:noFill/>
        </p:spPr>
      </p:pic>
      <p:pic>
        <p:nvPicPr>
          <p:cNvPr id="4130" name="Picture 34" descr="investormadness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438400" y="4038600"/>
            <a:ext cx="947738" cy="1171575"/>
          </a:xfrm>
          <a:prstGeom prst="rect">
            <a:avLst/>
          </a:prstGeom>
          <a:noFill/>
        </p:spPr>
      </p:pic>
      <p:pic>
        <p:nvPicPr>
          <p:cNvPr id="4131" name="Picture 35" descr="Рисунок11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943600" y="4114800"/>
            <a:ext cx="914400" cy="990600"/>
          </a:xfrm>
          <a:prstGeom prst="rect">
            <a:avLst/>
          </a:prstGeom>
          <a:noFill/>
        </p:spPr>
      </p:pic>
      <p:pic>
        <p:nvPicPr>
          <p:cNvPr id="4124" name="Picture 28" descr="7"/>
          <p:cNvPicPr>
            <a:picLocks noChangeAspect="1" noChangeArrowheads="1"/>
          </p:cNvPicPr>
          <p:nvPr/>
        </p:nvPicPr>
        <p:blipFill>
          <a:blip r:embed="rId11"/>
          <a:stretch>
            <a:fillRect/>
          </a:stretch>
        </p:blipFill>
        <p:spPr bwMode="auto">
          <a:xfrm>
            <a:off x="228600" y="3929066"/>
            <a:ext cx="1630363" cy="1500198"/>
          </a:xfrm>
          <a:prstGeom prst="rect">
            <a:avLst/>
          </a:prstGeom>
          <a:noFill/>
        </p:spPr>
      </p:pic>
      <p:pic>
        <p:nvPicPr>
          <p:cNvPr id="4127" name="Picture 31" descr="4"/>
          <p:cNvPicPr>
            <a:picLocks noChangeAspect="1" noChangeArrowheads="1"/>
          </p:cNvPicPr>
          <p:nvPr/>
        </p:nvPicPr>
        <p:blipFill>
          <a:blip r:embed="rId12"/>
          <a:stretch>
            <a:fillRect/>
          </a:stretch>
        </p:blipFill>
        <p:spPr bwMode="auto">
          <a:xfrm>
            <a:off x="2057400" y="3929066"/>
            <a:ext cx="1590675" cy="1500198"/>
          </a:xfrm>
          <a:prstGeom prst="rect">
            <a:avLst/>
          </a:prstGeom>
          <a:noFill/>
        </p:spPr>
      </p:pic>
      <p:pic>
        <p:nvPicPr>
          <p:cNvPr id="4125" name="Picture 29" descr="5"/>
          <p:cNvPicPr>
            <a:picLocks noChangeAspect="1" noChangeArrowheads="1"/>
          </p:cNvPicPr>
          <p:nvPr/>
        </p:nvPicPr>
        <p:blipFill>
          <a:blip r:embed="rId13"/>
          <a:stretch>
            <a:fillRect/>
          </a:stretch>
        </p:blipFill>
        <p:spPr bwMode="auto">
          <a:xfrm>
            <a:off x="5562600" y="3929067"/>
            <a:ext cx="1587500" cy="1500198"/>
          </a:xfrm>
          <a:prstGeom prst="rect">
            <a:avLst/>
          </a:prstGeom>
          <a:noFill/>
        </p:spPr>
      </p:pic>
      <p:sp>
        <p:nvSpPr>
          <p:cNvPr id="4108" name="WordArt 12"/>
          <p:cNvSpPr>
            <a:spLocks noChangeArrowheads="1" noChangeShapeType="1" noTextEdit="1"/>
          </p:cNvSpPr>
          <p:nvPr/>
        </p:nvSpPr>
        <p:spPr bwMode="auto">
          <a:xfrm>
            <a:off x="1676400" y="533400"/>
            <a:ext cx="611505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28575">
                  <a:solidFill>
                    <a:srgbClr val="8A5C2E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Какая фигура следующая?</a:t>
            </a:r>
          </a:p>
        </p:txBody>
      </p:sp>
      <p:sp>
        <p:nvSpPr>
          <p:cNvPr id="4109" name="WordArt 13"/>
          <p:cNvSpPr>
            <a:spLocks noChangeArrowheads="1" noChangeShapeType="1" noTextEdit="1"/>
          </p:cNvSpPr>
          <p:nvPr/>
        </p:nvSpPr>
        <p:spPr bwMode="auto">
          <a:xfrm>
            <a:off x="1600200" y="6019800"/>
            <a:ext cx="611505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noFill/>
                  <a:round/>
                  <a:headEnd/>
                  <a:tailEnd/>
                </a:ln>
                <a:solidFill>
                  <a:srgbClr val="006600"/>
                </a:solidFill>
                <a:latin typeface="Arial"/>
                <a:cs typeface="Arial"/>
              </a:rPr>
              <a:t>Кликни по фигуре нижнего ряда</a:t>
            </a:r>
          </a:p>
        </p:txBody>
      </p:sp>
      <p:pic>
        <p:nvPicPr>
          <p:cNvPr id="4118" name="Picture 22" descr="7"/>
          <p:cNvPicPr>
            <a:picLocks noChangeAspect="1" noChangeArrowheads="1"/>
          </p:cNvPicPr>
          <p:nvPr/>
        </p:nvPicPr>
        <p:blipFill>
          <a:blip r:embed="rId14"/>
          <a:stretch>
            <a:fillRect/>
          </a:stretch>
        </p:blipFill>
        <p:spPr bwMode="auto">
          <a:xfrm>
            <a:off x="5562600" y="1857364"/>
            <a:ext cx="1630363" cy="1357322"/>
          </a:xfrm>
          <a:prstGeom prst="rect">
            <a:avLst/>
          </a:prstGeom>
          <a:noFill/>
        </p:spPr>
      </p:pic>
      <p:pic>
        <p:nvPicPr>
          <p:cNvPr id="4119" name="Picture 23" descr="6"/>
          <p:cNvPicPr>
            <a:picLocks noChangeAspect="1" noChangeArrowheads="1"/>
          </p:cNvPicPr>
          <p:nvPr/>
        </p:nvPicPr>
        <p:blipFill>
          <a:blip r:embed="rId11"/>
          <a:stretch>
            <a:fillRect/>
          </a:stretch>
        </p:blipFill>
        <p:spPr bwMode="auto">
          <a:xfrm>
            <a:off x="3810000" y="1857365"/>
            <a:ext cx="1608138" cy="1357322"/>
          </a:xfrm>
          <a:prstGeom prst="rect">
            <a:avLst/>
          </a:prstGeom>
          <a:noFill/>
        </p:spPr>
      </p:pic>
      <p:pic>
        <p:nvPicPr>
          <p:cNvPr id="4120" name="Picture 24" descr="5"/>
          <p:cNvPicPr>
            <a:picLocks noChangeAspect="1" noChangeArrowheads="1"/>
          </p:cNvPicPr>
          <p:nvPr/>
        </p:nvPicPr>
        <p:blipFill>
          <a:blip r:embed="rId13"/>
          <a:stretch>
            <a:fillRect/>
          </a:stretch>
        </p:blipFill>
        <p:spPr bwMode="auto">
          <a:xfrm>
            <a:off x="2057400" y="1857365"/>
            <a:ext cx="1587500" cy="1428760"/>
          </a:xfrm>
          <a:prstGeom prst="rect">
            <a:avLst/>
          </a:prstGeom>
          <a:noFill/>
        </p:spPr>
      </p:pic>
      <p:pic>
        <p:nvPicPr>
          <p:cNvPr id="4121" name="Picture 25" descr="4"/>
          <p:cNvPicPr>
            <a:picLocks noChangeAspect="1" noChangeArrowheads="1"/>
          </p:cNvPicPr>
          <p:nvPr/>
        </p:nvPicPr>
        <p:blipFill>
          <a:blip r:embed="rId12"/>
          <a:stretch>
            <a:fillRect/>
          </a:stretch>
        </p:blipFill>
        <p:spPr bwMode="auto">
          <a:xfrm>
            <a:off x="304800" y="1785926"/>
            <a:ext cx="1590675" cy="1500197"/>
          </a:xfrm>
          <a:prstGeom prst="rect">
            <a:avLst/>
          </a:prstGeom>
          <a:noFill/>
        </p:spPr>
      </p:pic>
      <p:sp>
        <p:nvSpPr>
          <p:cNvPr id="4128" name="Rectangle 32"/>
          <p:cNvSpPr>
            <a:spLocks noChangeArrowheads="1"/>
          </p:cNvSpPr>
          <p:nvPr/>
        </p:nvSpPr>
        <p:spPr bwMode="auto">
          <a:xfrm>
            <a:off x="7391400" y="1828800"/>
            <a:ext cx="1439863" cy="1439863"/>
          </a:xfrm>
          <a:prstGeom prst="rect">
            <a:avLst/>
          </a:prstGeom>
          <a:solidFill>
            <a:schemeClr val="bg1"/>
          </a:solidFill>
          <a:ln w="412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FF0000"/>
                </a:solidFill>
              </a:rPr>
              <a:t>?</a:t>
            </a:r>
          </a:p>
        </p:txBody>
      </p:sp>
      <p:pic>
        <p:nvPicPr>
          <p:cNvPr id="4134" name="Picture 38" descr="136"/>
          <p:cNvPicPr>
            <a:picLocks noChangeAspect="1" noChangeArrowheads="1" noCrop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7543800" y="4038600"/>
            <a:ext cx="1295400" cy="1165225"/>
          </a:xfrm>
          <a:prstGeom prst="rect">
            <a:avLst/>
          </a:prstGeom>
          <a:noFill/>
        </p:spPr>
      </p:pic>
      <p:pic>
        <p:nvPicPr>
          <p:cNvPr id="4126" name="Picture 30" descr="6"/>
          <p:cNvPicPr>
            <a:picLocks noChangeAspect="1" noChangeArrowheads="1"/>
          </p:cNvPicPr>
          <p:nvPr/>
        </p:nvPicPr>
        <p:blipFill>
          <a:blip r:embed="rId14"/>
          <a:stretch>
            <a:fillRect/>
          </a:stretch>
        </p:blipFill>
        <p:spPr bwMode="auto">
          <a:xfrm>
            <a:off x="7391400" y="3929066"/>
            <a:ext cx="1608138" cy="1500197"/>
          </a:xfrm>
          <a:prstGeom prst="rect">
            <a:avLst/>
          </a:prstGeom>
          <a:noFill/>
        </p:spPr>
      </p:pic>
      <p:pic>
        <p:nvPicPr>
          <p:cNvPr id="4123" name="Picture 27" descr="3"/>
          <p:cNvPicPr>
            <a:picLocks noChangeAspect="1" noChangeArrowheads="1"/>
          </p:cNvPicPr>
          <p:nvPr/>
        </p:nvPicPr>
        <p:blipFill>
          <a:blip r:embed="rId16"/>
          <a:stretch>
            <a:fillRect/>
          </a:stretch>
        </p:blipFill>
        <p:spPr bwMode="auto">
          <a:xfrm>
            <a:off x="3810000" y="3929066"/>
            <a:ext cx="1604963" cy="1500197"/>
          </a:xfrm>
          <a:prstGeom prst="rect">
            <a:avLst/>
          </a:prstGeom>
          <a:noFill/>
        </p:spPr>
      </p:pic>
      <p:sp>
        <p:nvSpPr>
          <p:cNvPr id="21" name="Управляющая кнопка: далее 20">
            <a:hlinkClick r:id="" action="ppaction://hlinkshowjump?jump=nextslide" highlightClick="1"/>
          </p:cNvPr>
          <p:cNvSpPr/>
          <p:nvPr/>
        </p:nvSpPr>
        <p:spPr>
          <a:xfrm>
            <a:off x="7858148" y="6215082"/>
            <a:ext cx="1143008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Управляющая кнопка: назад 21">
            <a:hlinkClick r:id="" action="ppaction://hlinkshowjump?jump=previousslide" highlightClick="1"/>
          </p:cNvPr>
          <p:cNvSpPr/>
          <p:nvPr/>
        </p:nvSpPr>
        <p:spPr>
          <a:xfrm>
            <a:off x="285720" y="6215082"/>
            <a:ext cx="1214446" cy="42862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2.96296E-6 L 0.38733 -0.3150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00" y="-15800"/>
                                    </p:animMotion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Звук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вук 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2000"/>
                                        <p:tgtEl>
                                          <p:spTgt spid="4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4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/>
                                        <p:tgtEl>
                                          <p:spTgt spid="4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/>
                                        <p:tgtEl>
                                          <p:spTgt spid="4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Звук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4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decel="100000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Звук 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7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4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9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4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4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4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4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звук 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409</TotalTime>
  <Words>28</Words>
  <Application>Microsoft Office PowerPoint</Application>
  <PresentationFormat>Экран (4:3)</PresentationFormat>
  <Paragraphs>10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Ирина Качалина</cp:lastModifiedBy>
  <cp:revision>65</cp:revision>
  <dcterms:created xsi:type="dcterms:W3CDTF">2013-11-09T11:39:20Z</dcterms:created>
  <dcterms:modified xsi:type="dcterms:W3CDTF">2020-09-03T15:02:32Z</dcterms:modified>
</cp:coreProperties>
</file>