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6" r:id="rId2"/>
    <p:sldId id="267" r:id="rId3"/>
    <p:sldId id="268" r:id="rId4"/>
    <p:sldId id="269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02DC0-49FA-4328-8DE2-B508DE06C4DA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D4A11-026C-41B9-8F5F-F009F55F93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28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F615B0A-3E84-124E-ABFE-67106FE89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0055" y="1389888"/>
            <a:ext cx="8361229" cy="1990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Мюзикл.</a:t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композитора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54E567B-5CB4-F64B-9D79-893B032BA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72640" y="3492983"/>
            <a:ext cx="6831673" cy="196903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Учитель музыки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МАОУ СОШ №15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Шмитке 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П. </a:t>
            </a:r>
          </a:p>
        </p:txBody>
      </p:sp>
    </p:spTree>
    <p:extLst>
      <p:ext uri="{BB962C8B-B14F-4D97-AF65-F5344CB8AC3E}">
        <p14:creationId xmlns:p14="http://schemas.microsoft.com/office/powerpoint/2010/main" val="4175668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5D7AF069-F8B2-2C40-B590-30914524E5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7358" y="1186590"/>
            <a:ext cx="8387208" cy="541389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12F8C76-AA3E-9540-A2C4-1BB07151EF33}"/>
              </a:ext>
            </a:extLst>
          </p:cNvPr>
          <p:cNvSpPr txBox="1"/>
          <p:nvPr/>
        </p:nvSpPr>
        <p:spPr>
          <a:xfrm>
            <a:off x="5179562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2585EA9-2DF8-0D43-8C5B-4DC5A4F50E86}"/>
              </a:ext>
            </a:extLst>
          </p:cNvPr>
          <p:cNvSpPr txBox="1"/>
          <p:nvPr/>
        </p:nvSpPr>
        <p:spPr>
          <a:xfrm>
            <a:off x="837383" y="301947"/>
            <a:ext cx="2499932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Мюзикл </a:t>
            </a:r>
            <a:b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«Кошки»</a:t>
            </a:r>
            <a:endParaRPr lang="ru-RU" sz="4000"/>
          </a:p>
        </p:txBody>
      </p:sp>
    </p:spTree>
    <p:extLst>
      <p:ext uri="{BB962C8B-B14F-4D97-AF65-F5344CB8AC3E}">
        <p14:creationId xmlns:p14="http://schemas.microsoft.com/office/powerpoint/2010/main" val="3694065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92319690-0C36-7040-B6BC-689389AFB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71459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B9E606-DD81-9646-A786-81AE702B8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65B7BFA3-17CB-784D-BC77-FCBD834ECE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5846" y="236058"/>
            <a:ext cx="10232708" cy="6385883"/>
          </a:xfrm>
          <a:prstGeom prst="roundRect">
            <a:avLst/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8344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0288" y="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Манкустрап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Является одним из самых почитаемых в клане котов. Он же выступает в роли распорядителя бала, который представляет публике каждого из претендентов на получение приза.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05216" y="117693"/>
            <a:ext cx="364540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Дженни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Энидотс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названа так из-за своего пятнистого окраса. Ее имя переводится буквально как "разнообразные точки".Она, как и многие сородичи, коротает большую часть суток во сне. Однако с наступлением темноты кошка занимается преподавательской деятельностью, обучая тараканов, мышей и другую живность хорошим манерам, а также необходимым навыкам.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c8df79a0315880811c3af691e440d2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2102830"/>
            <a:ext cx="3637661" cy="4328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63dbcc73d04bee01f7929090a738a2a.jpg"/>
          <p:cNvPicPr>
            <a:picLocks noChangeAspect="1"/>
          </p:cNvPicPr>
          <p:nvPr/>
        </p:nvPicPr>
        <p:blipFill>
          <a:blip r:embed="rId3"/>
          <a:srcRect r="11481"/>
          <a:stretch>
            <a:fillRect/>
          </a:stretch>
        </p:blipFill>
        <p:spPr>
          <a:xfrm>
            <a:off x="5230368" y="2054352"/>
            <a:ext cx="2913888" cy="4389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9328" y="1"/>
            <a:ext cx="10021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Рам Там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Таггера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Этот кот - любимец прекрасного пола и предмет зависти многих соплеменников. Костюм актера, который представляет данного персонажа, напоминает облачение некоторых представителей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рок-сцены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семидесятых годов. Данный персонаж является воплощением нонконформизма, который культивировался в западной популярной культуре.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7744" y="4391180"/>
            <a:ext cx="7717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Гризабелла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некогда была большой модницей и завсегдатаем различных дамских салонов, вращалась в высшем обществе, но в силу некоторых обстоятельств была изгнана из клана, поэтому другие четвероногие предпочитают с ней не общаться.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392" y="1803225"/>
            <a:ext cx="4693920" cy="2952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mezzanine_643.jpg"/>
          <p:cNvPicPr>
            <a:picLocks noChangeAspect="1"/>
          </p:cNvPicPr>
          <p:nvPr/>
        </p:nvPicPr>
        <p:blipFill>
          <a:blip r:embed="rId3"/>
          <a:srcRect l="25730" r="28443"/>
          <a:stretch>
            <a:fillRect/>
          </a:stretch>
        </p:blipFill>
        <p:spPr>
          <a:xfrm>
            <a:off x="829056" y="2987040"/>
            <a:ext cx="2974848" cy="365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4944" y="0"/>
            <a:ext cx="78760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Бастофер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Джонс.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холеный кот хвастается своей принадлежностью к высшим слоям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джелейного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общества, он вхож в лучшие джентльменские клубы. Его питание превосходит по качеству то, чем довольствуются сородичи.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96384" y="4919008"/>
            <a:ext cx="7595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Мангоджерри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Рамплтизера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хвастаются тем, что вполне преуспели в своих хулиганских затеях, проживая в семье, которая их подобрала на улице.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Ииногда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их называют Трусом и Забиякой, а порой Оболтусом и Мошенником, или наделяют другими кличками.)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4897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93" y="1414272"/>
            <a:ext cx="3778041" cy="481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yuzikl_-koshki-_soderzhanie__video__interesnye_fakty__istoriya_1-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236" y="1476996"/>
            <a:ext cx="6160168" cy="3465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49184" y="926592"/>
            <a:ext cx="3864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Вожак.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Главарь настолько обожаем обществом, что если вдруг ему вздумается заснуть на проезжей части в час пик, то движение останавливается только ради того, чтобы не нарушать его покой.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oshki0820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76" y="1380744"/>
            <a:ext cx="6083808" cy="456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3440" y="0"/>
            <a:ext cx="4706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Ария «Память»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1904" y="3608832"/>
            <a:ext cx="50352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Утро. Юный свет новой жизни.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должна ждать рассвета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подняться с колен.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 рассветом, я знаю, станет памятью ночь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начнется новый день.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8096" y="3806559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Память. Я одна в лунном свете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Снова грежу о прошлом,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былой красоте.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Снова вижу растаявшее счастье свое,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Каждый прошлый светлый день.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904" y="74371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Память. Блики лунного света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Уведи меня, память,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полуночную сень.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Там я встречу потерянное счастье своё,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Новой жизни новый день.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7792" y="898112"/>
            <a:ext cx="5035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Дымный вечер злого дня,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Прогорклый утра запах.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Бледнеет ночь,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новый день тихонько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Бредет на мягких лапах.</a:t>
            </a: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2896" y="390144"/>
            <a:ext cx="390144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Вопрос - ответ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229" y="1671566"/>
            <a:ext cx="28934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Манкустрап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19217" y="1135118"/>
            <a:ext cx="436350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Рам Там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Таггера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3487" y="5438894"/>
            <a:ext cx="3442417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Бастофер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Джонс.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34367" y="408558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31136" y="3037070"/>
            <a:ext cx="575810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Мангоджерри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Рамплтизера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03115" y="4512302"/>
            <a:ext cx="177458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Вожак.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80799" y="4756142"/>
            <a:ext cx="268381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Гризабелла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58240" y="4169664"/>
            <a:ext cx="285292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Минотрина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1520" y="2645664"/>
            <a:ext cx="314553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Пьер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F86652E9-525F-4D4D-AE38-1C432D556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361073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5DCC14FE-D8F3-694D-9395-4AF03924FC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03639"/>
          </a:xfrm>
        </p:spPr>
      </p:pic>
    </p:spTree>
    <p:extLst>
      <p:ext uri="{BB962C8B-B14F-4D97-AF65-F5344CB8AC3E}">
        <p14:creationId xmlns:p14="http://schemas.microsoft.com/office/powerpoint/2010/main" val="357699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5D3872-4B5F-5442-9C09-B380AAE1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365EF8C8-9AF0-E448-B999-08EF54CE4A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02353" cy="6858000"/>
          </a:xfrm>
        </p:spPr>
      </p:pic>
    </p:spTree>
    <p:extLst>
      <p:ext uri="{BB962C8B-B14F-4D97-AF65-F5344CB8AC3E}">
        <p14:creationId xmlns:p14="http://schemas.microsoft.com/office/powerpoint/2010/main" val="3230923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D3892A-E4C1-CD46-AF57-0401A40D8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343511"/>
            <a:ext cx="9601200" cy="1485900"/>
          </a:xfrm>
        </p:spPr>
        <p:txBody>
          <a:bodyPr/>
          <a:lstStyle/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Мюзикла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D1856474-702E-8F47-9DAB-FC65EADA9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9348" y="991637"/>
            <a:ext cx="8518527" cy="4874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57314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9F9600-D105-4244-8891-2DC80382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90500"/>
            <a:ext cx="9055983" cy="1600200"/>
          </a:xfrm>
        </p:spPr>
        <p:txBody>
          <a:bodyPr>
            <a:norm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мюзикл – это театр «легкого» стиля, запоминающийся, звонкий, пронизанный острыми ритмами.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C5B2CDB3-6A71-AD48-97F3-E1323947DB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5395" y="1236521"/>
            <a:ext cx="7795481" cy="43849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54072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BB3DBA27-343A-E64C-A5F5-AB5A1CE596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7909" y="764050"/>
            <a:ext cx="8936181" cy="53298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55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8F0E7F2A-20C2-3943-BD7B-3FAF599CE5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1535033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86205B6C-2E15-CF48-BC28-114CBA4B66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9750" y="602082"/>
            <a:ext cx="8238133" cy="5874220"/>
          </a:xfrm>
          <a:prstGeom prst="round2DiagRect">
            <a:avLst>
              <a:gd name="adj1" fmla="val 16667"/>
              <a:gd name="adj2" fmla="val 12494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7BC50E1-CD19-0B44-9962-F35DCE0188D9}"/>
              </a:ext>
            </a:extLst>
          </p:cNvPr>
          <p:cNvSpPr txBox="1"/>
          <p:nvPr/>
        </p:nvSpPr>
        <p:spPr>
          <a:xfrm>
            <a:off x="1002417" y="1600200"/>
            <a:ext cx="2328786" cy="19389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Эндрю </a:t>
            </a:r>
          </a:p>
          <a:p>
            <a:pPr algn="ctr"/>
            <a:r>
              <a:rPr lang="ru-RU" sz="4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Ллойд</a:t>
            </a:r>
          </a:p>
          <a:p>
            <a:pPr algn="ctr"/>
            <a:r>
              <a:rPr lang="ru-RU" sz="4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Уэббер </a:t>
            </a:r>
          </a:p>
        </p:txBody>
      </p:sp>
    </p:spTree>
    <p:extLst>
      <p:ext uri="{BB962C8B-B14F-4D97-AF65-F5344CB8AC3E}">
        <p14:creationId xmlns:p14="http://schemas.microsoft.com/office/powerpoint/2010/main" val="1487646873"/>
      </p:ext>
    </p:extLst>
  </p:cSld>
  <p:clrMapOvr>
    <a:masterClrMapping/>
  </p:clrMapOvr>
</p:sld>
</file>

<file path=ppt/theme/theme1.xml><?xml version="1.0" encoding="utf-8"?>
<a:theme xmlns:a="http://schemas.openxmlformats.org/drawingml/2006/main" name="TF10001025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10001025" id="{F9915BBD-9749-466F-995C-8C8D6A938EC0}" vid="{CF1D1A65-FC75-42D2-B7EF-D2991382DC6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369</Words>
  <Application>Microsoft Office PowerPoint</Application>
  <PresentationFormat>Произвольный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TF10001025</vt:lpstr>
      <vt:lpstr>Мюзикл. Мир композитора</vt:lpstr>
      <vt:lpstr>Презентация PowerPoint</vt:lpstr>
      <vt:lpstr>Презентация PowerPoint</vt:lpstr>
      <vt:lpstr>Презентация PowerPoint</vt:lpstr>
      <vt:lpstr>Автор Мюзикла </vt:lpstr>
      <vt:lpstr>Современный мюзикл – это театр «легкого» стиля, запоминающийся, звонкий, пронизанный острыми ритмами.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Мюзикл</dc:title>
  <dc:creator>Your Inner World</dc:creator>
  <cp:lastModifiedBy>Пользователь Windows</cp:lastModifiedBy>
  <cp:revision>21</cp:revision>
  <dcterms:created xsi:type="dcterms:W3CDTF">2020-06-15T08:33:20Z</dcterms:created>
  <dcterms:modified xsi:type="dcterms:W3CDTF">2022-09-21T09:32:15Z</dcterms:modified>
</cp:coreProperties>
</file>