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70" r:id="rId8"/>
    <p:sldId id="271" r:id="rId9"/>
    <p:sldId id="272" r:id="rId10"/>
    <p:sldId id="273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789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236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98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222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51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804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298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688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226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619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406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012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4183" y="383152"/>
            <a:ext cx="7772400" cy="1470025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Revision of Module 3 </a:t>
            </a:r>
            <a:r>
              <a:rPr lang="ru-RU" sz="4000" b="1" dirty="0" smtClean="0">
                <a:solidFill>
                  <a:srgbClr val="FF0000"/>
                </a:solidFill>
              </a:rPr>
              <a:t>«</a:t>
            </a:r>
            <a:r>
              <a:rPr lang="en-US" sz="4000" b="1" dirty="0" smtClean="0">
                <a:solidFill>
                  <a:srgbClr val="FF0000"/>
                </a:solidFill>
              </a:rPr>
              <a:t>Tasty treats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(</a:t>
            </a:r>
            <a:r>
              <a:rPr lang="en-US" sz="4000" b="1" dirty="0" smtClean="0">
                <a:solidFill>
                  <a:srgbClr val="FF0000"/>
                </a:solidFill>
              </a:rPr>
              <a:t>Spotlight 4)</a:t>
            </a:r>
            <a:br>
              <a:rPr lang="en-US" sz="4000" b="1" dirty="0" smtClean="0">
                <a:solidFill>
                  <a:srgbClr val="FF0000"/>
                </a:solidFill>
              </a:rPr>
            </a:b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73216"/>
            <a:ext cx="7192888" cy="17526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Составитель – </a:t>
            </a:r>
            <a:r>
              <a:rPr lang="ru-RU" sz="2400" b="1" dirty="0" err="1" smtClean="0">
                <a:solidFill>
                  <a:srgbClr val="0070C0"/>
                </a:solidFill>
              </a:rPr>
              <a:t>Кренева</a:t>
            </a:r>
            <a:r>
              <a:rPr lang="ru-RU" sz="2400" b="1" dirty="0" smtClean="0">
                <a:solidFill>
                  <a:srgbClr val="0070C0"/>
                </a:solidFill>
              </a:rPr>
              <a:t> М.Э.,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учитель английского языка МБОУ ООШ № 1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s://avatars.mds.yandex.net/get-zen_doc/35845/pub_5b5d0dc8d908d200a9e1d24e_5b5d11fb0fcd3800a9ac9b61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091" y="1844824"/>
            <a:ext cx="5256584" cy="350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12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rgbClr val="0070C0"/>
                </a:solidFill>
              </a:rPr>
              <a:t>Homework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dirty="0" smtClean="0"/>
              <a:t>SB p.54-55 ex.2-4</a:t>
            </a:r>
          </a:p>
          <a:p>
            <a:pPr marL="0" indent="0">
              <a:buNone/>
            </a:pPr>
            <a:r>
              <a:rPr lang="en-US" sz="5400" dirty="0" smtClean="0"/>
              <a:t>Prepare for the test!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9758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b="1" dirty="0" smtClean="0">
                <a:solidFill>
                  <a:schemeClr val="accent1"/>
                </a:solidFill>
              </a:rPr>
              <a:t>How did you work today?</a:t>
            </a:r>
            <a:endParaRPr lang="ru-RU" sz="6600" b="1" dirty="0">
              <a:solidFill>
                <a:schemeClr val="accent1"/>
              </a:solidFill>
            </a:endParaRPr>
          </a:p>
        </p:txBody>
      </p:sp>
      <p:pic>
        <p:nvPicPr>
          <p:cNvPr id="8194" name="Picture 2" descr="https://t4.ftcdn.net/jpg/00/51/20/03/240_F_51200395_G2VkJKDCkj1Zmmf872fEUlCUVoBHCQ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472132" cy="293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957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vitppt.com.ua/images/3/2938/770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80" y="476672"/>
            <a:ext cx="7560840" cy="566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4353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конспект урока How much, How many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645824" cy="489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30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0070C0"/>
                </a:solidFill>
              </a:rPr>
              <a:t>Memory game</a:t>
            </a:r>
            <a:endParaRPr lang="ru-RU" sz="72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https://its-kids.ru/wp-content/uploads/2019/02/kak-razvit-horoshuyu-pamy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3152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57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484784"/>
            <a:ext cx="6192688" cy="2592288"/>
          </a:xfrm>
        </p:spPr>
        <p:txBody>
          <a:bodyPr>
            <a:normAutofit/>
          </a:bodyPr>
          <a:lstStyle/>
          <a:p>
            <a:r>
              <a:rPr lang="en-US" sz="12000" b="1" dirty="0" smtClean="0">
                <a:solidFill>
                  <a:srgbClr val="0070C0"/>
                </a:solidFill>
              </a:rPr>
              <a:t>Riddles!</a:t>
            </a:r>
            <a:endParaRPr lang="ru-RU" sz="120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s://akadesha.ekb.prosadiki.ru/media/2020/07/13/1258204489/s120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4450"/>
            <a:ext cx="3273946" cy="626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17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0070C0"/>
                </a:solidFill>
              </a:rPr>
              <a:t>Running dictation</a:t>
            </a:r>
            <a:endParaRPr lang="ru-RU" sz="8000" b="1" dirty="0">
              <a:solidFill>
                <a:srgbClr val="0070C0"/>
              </a:solidFill>
            </a:endParaRPr>
          </a:p>
        </p:txBody>
      </p:sp>
      <p:pic>
        <p:nvPicPr>
          <p:cNvPr id="6146" name="Picture 2" descr="https://mulino58.ru/wp-content/uploads/c/c/7/cc773c1925a460dc05efcd3b67c1a4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6953912" cy="391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91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Containers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9" name="Picture 18" descr="https://xn--90agdjckvhwbs.xn--p1ai/upload/iblock/637/637899490ae32905868ab984e33d1cf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262" y="4365104"/>
            <a:ext cx="2365457" cy="172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horoshaya-tara.ru/wp-content/uploads/2020/09/17128beb14810fcd76a7467d8a9352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48362"/>
            <a:ext cx="2180638" cy="218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2" descr="https://pbs.twimg.com/media/DdZdNZAX4AEG2EL.jpg:lar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38" y="4006343"/>
            <a:ext cx="1996972" cy="199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w7.pngwing.com/pngs/949/118/png-transparent-on-a-milk-carton-on-a-milk-carton-milk-packaging-blue-logo-packaging-and-label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433" y="1244348"/>
            <a:ext cx="2441559" cy="254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s://f4.mylove.ru/kNtsXo1aG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310" y="3078900"/>
            <a:ext cx="1080525" cy="18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im0-tub-ru.yandex.net/i?id=38d648b06f1220d5d15d8b068182cea1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004829"/>
            <a:ext cx="2952327" cy="151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1.bp.blogspot.com/-ZY2Urwm4qqI/XuysssUvVBI/AAAAAAAAAbQ/Gca9bsYQR6gG4LACFgswsU_E6-4oKw-agCLcBGAsYHQ/s1600/%25D1%2585%25D0%25BB%25D0%25B5%25D0%25B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26984"/>
            <a:ext cx="2160240" cy="175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g2.freepng.ru/20180621/jks/kisspng-glass-bottle-mason-jar-flowerpot-transparency-and-pote-5b2b6d0e2498a7.143851041529572622149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71" y="3151893"/>
            <a:ext cx="1389702" cy="1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8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</a:rPr>
              <a:t>Check yourself!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1)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3)   </a:t>
            </a:r>
            <a:r>
              <a:rPr lang="en-US" sz="2400" dirty="0" smtClean="0"/>
              <a:t>1. a tin of beans – d</a:t>
            </a:r>
          </a:p>
          <a:p>
            <a:pPr marL="0" indent="0">
              <a:buNone/>
            </a:pPr>
            <a:r>
              <a:rPr lang="en-US" sz="2400" dirty="0" smtClean="0"/>
              <a:t>        2. </a:t>
            </a:r>
            <a:r>
              <a:rPr lang="en-US" sz="2400" dirty="0"/>
              <a:t>a</a:t>
            </a:r>
            <a:r>
              <a:rPr lang="en-US" sz="2400" dirty="0" smtClean="0"/>
              <a:t> carton of milk – a</a:t>
            </a:r>
          </a:p>
          <a:p>
            <a:pPr marL="0" indent="0">
              <a:buNone/>
            </a:pPr>
            <a:r>
              <a:rPr lang="en-US" sz="2400" dirty="0" smtClean="0"/>
              <a:t>        3. a kilo of tomatoes – g</a:t>
            </a:r>
          </a:p>
          <a:p>
            <a:pPr marL="0" indent="0">
              <a:buNone/>
            </a:pPr>
            <a:r>
              <a:rPr lang="en-US" sz="2400" dirty="0" smtClean="0"/>
              <a:t>        4. a loaf of bread – f</a:t>
            </a:r>
          </a:p>
          <a:p>
            <a:pPr marL="0" indent="0">
              <a:buNone/>
            </a:pPr>
            <a:r>
              <a:rPr lang="en-US" sz="2400" dirty="0" smtClean="0"/>
              <a:t>        5. a bar of chocolate – h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6. a bottle of lemonade – c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7. a jar of honey – b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8. a </a:t>
            </a:r>
            <a:r>
              <a:rPr lang="en-US" sz="2400" dirty="0"/>
              <a:t>p</a:t>
            </a:r>
            <a:r>
              <a:rPr lang="en-US" sz="2400" dirty="0" smtClean="0"/>
              <a:t>acket of biscuits - e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578480"/>
              </p:ext>
            </p:extLst>
          </p:nvPr>
        </p:nvGraphicFramePr>
        <p:xfrm>
          <a:off x="1043608" y="1412776"/>
          <a:ext cx="6648400" cy="1167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050"/>
                <a:gridCol w="831050"/>
                <a:gridCol w="831050"/>
                <a:gridCol w="831050"/>
                <a:gridCol w="831050"/>
                <a:gridCol w="831050"/>
                <a:gridCol w="831050"/>
                <a:gridCol w="831050"/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</a:t>
                      </a:r>
                      <a:endParaRPr lang="ru-RU" b="1" dirty="0"/>
                    </a:p>
                  </a:txBody>
                  <a:tcPr/>
                </a:tc>
              </a:tr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g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h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662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Check yourself!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5)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3. a kilo of cheese</a:t>
            </a:r>
          </a:p>
          <a:p>
            <a:pPr marL="0" indent="0">
              <a:buNone/>
            </a:pPr>
            <a:r>
              <a:rPr lang="en-US" dirty="0" smtClean="0"/>
              <a:t>4. a glass of water</a:t>
            </a:r>
          </a:p>
          <a:p>
            <a:pPr marL="0" indent="0">
              <a:buNone/>
            </a:pPr>
            <a:r>
              <a:rPr lang="en-US" dirty="0" smtClean="0"/>
              <a:t>5. sandwiches</a:t>
            </a:r>
          </a:p>
          <a:p>
            <a:pPr marL="0" indent="0">
              <a:buNone/>
            </a:pPr>
            <a:r>
              <a:rPr lang="en-US" dirty="0" smtClean="0"/>
              <a:t>6. a bottle of olive oil</a:t>
            </a:r>
          </a:p>
          <a:p>
            <a:pPr marL="0" indent="0">
              <a:buNone/>
            </a:pPr>
            <a:r>
              <a:rPr lang="en-US" dirty="0" smtClean="0"/>
              <a:t>7. a jar of jam</a:t>
            </a:r>
          </a:p>
          <a:p>
            <a:pPr marL="0" indent="0">
              <a:buNone/>
            </a:pPr>
            <a:r>
              <a:rPr lang="en-US" dirty="0" smtClean="0"/>
              <a:t>8. a bar of chocolate</a:t>
            </a:r>
          </a:p>
          <a:p>
            <a:pPr marL="0" indent="0">
              <a:buNone/>
            </a:pPr>
            <a:r>
              <a:rPr lang="en-US" dirty="0" smtClean="0"/>
              <a:t>9. a tin of fish</a:t>
            </a:r>
          </a:p>
          <a:p>
            <a:pPr marL="0" indent="0">
              <a:buNone/>
            </a:pPr>
            <a:r>
              <a:rPr lang="en-US" dirty="0" smtClean="0"/>
              <a:t>10. a carton of juice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7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0-tub-ru.yandex.net/i?id=ec1d6f9bb06b0c1fa5f6f970b7d6cf44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36" y="620688"/>
            <a:ext cx="8784976" cy="461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7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188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Revision of Module 3 «Tasty treats» (Spotlight 4) </vt:lpstr>
      <vt:lpstr>Презентация PowerPoint</vt:lpstr>
      <vt:lpstr>Memory game</vt:lpstr>
      <vt:lpstr>Riddles!</vt:lpstr>
      <vt:lpstr>Running dictation</vt:lpstr>
      <vt:lpstr>Containers</vt:lpstr>
      <vt:lpstr>Check yourself!</vt:lpstr>
      <vt:lpstr>Check yourself!</vt:lpstr>
      <vt:lpstr>Презентация PowerPoint</vt:lpstr>
      <vt:lpstr>Homework:</vt:lpstr>
      <vt:lpstr>How did you work today?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Revision of Module 3. </dc:title>
  <dc:creator>Мария</dc:creator>
  <cp:lastModifiedBy>Мария</cp:lastModifiedBy>
  <cp:revision>9</cp:revision>
  <dcterms:created xsi:type="dcterms:W3CDTF">2021-11-27T08:49:08Z</dcterms:created>
  <dcterms:modified xsi:type="dcterms:W3CDTF">2021-11-27T11:14:41Z</dcterms:modified>
</cp:coreProperties>
</file>