
<file path=[Content_Types].xml><?xml version="1.0" encoding="utf-8"?>
<Types xmlns="http://schemas.openxmlformats.org/package/2006/content-types">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58" r:id="rId3"/>
    <p:sldId id="277" r:id="rId4"/>
    <p:sldId id="280" r:id="rId6"/>
    <p:sldId id="286" r:id="rId7"/>
    <p:sldId id="330" r:id="rId8"/>
    <p:sldId id="287" r:id="rId9"/>
    <p:sldId id="331" r:id="rId10"/>
    <p:sldId id="332" r:id="rId11"/>
    <p:sldId id="333" r:id="rId12"/>
    <p:sldId id="291" r:id="rId13"/>
    <p:sldId id="292" r:id="rId14"/>
    <p:sldId id="325" r:id="rId15"/>
    <p:sldId id="302" r:id="rId16"/>
    <p:sldId id="319" r:id="rId17"/>
  </p:sldIdLst>
  <p:sldSz cx="9144000" cy="6858000" type="screen4x3"/>
  <p:notesSz cx="6858000" cy="9144000"/>
  <p:defaultTextStyle>
    <a:defPPr>
      <a:defRPr lang="ru-RU"/>
    </a:defPPr>
    <a:lvl1pPr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3372" autoAdjust="0"/>
  </p:normalViewPr>
  <p:slideViewPr>
    <p:cSldViewPr showGuides="1">
      <p:cViewPr varScale="1">
        <p:scale>
          <a:sx n="61" d="100"/>
          <a:sy n="61" d="100"/>
        </p:scale>
        <p:origin x="1656" y="78"/>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notesMaster" Target="notesMasters/notesMaster1.xml"/><Relationship Id="rId4" Type="http://schemas.openxmlformats.org/officeDocument/2006/relationships/slide" Target="slides/slide2.xml"/><Relationship Id="rId3" Type="http://schemas.openxmlformats.org/officeDocument/2006/relationships/slide" Target="slides/slide1.xml"/><Relationship Id="rId20" Type="http://schemas.openxmlformats.org/officeDocument/2006/relationships/tableStyles" Target="tableStyles.xml"/><Relationship Id="rId2" Type="http://schemas.openxmlformats.org/officeDocument/2006/relationships/theme" Target="theme/theme1.xml"/><Relationship Id="rId19" Type="http://schemas.openxmlformats.org/officeDocument/2006/relationships/viewProps" Target="viewProps.xml"/><Relationship Id="rId18" Type="http://schemas.openxmlformats.org/officeDocument/2006/relationships/presProps" Target="presProps.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cs typeface="+mn-cs"/>
              </a:defRPr>
            </a:lvl1pPr>
          </a:lstStyle>
          <a:p>
            <a:pPr>
              <a:defRPr/>
            </a:pPr>
            <a:fld id="{CFFD265A-D00F-432B-BFF6-3A165F34447C}" type="datetimeFigureOut">
              <a:rPr lang="ru-RU"/>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ru-RU" noProof="0"/>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ru-RU" noProof="0" smtClean="0"/>
              <a:t>Образец текста</a:t>
            </a:r>
            <a:endParaRPr lang="ru-RU" noProof="0" smtClean="0"/>
          </a:p>
          <a:p>
            <a:pPr lvl="1"/>
            <a:r>
              <a:rPr lang="ru-RU" noProof="0" smtClean="0"/>
              <a:t>Второй уровень</a:t>
            </a:r>
            <a:endParaRPr lang="ru-RU" noProof="0" smtClean="0"/>
          </a:p>
          <a:p>
            <a:pPr lvl="2"/>
            <a:r>
              <a:rPr lang="ru-RU" noProof="0" smtClean="0"/>
              <a:t>Третий уровень</a:t>
            </a:r>
            <a:endParaRPr lang="ru-RU" noProof="0" smtClean="0"/>
          </a:p>
          <a:p>
            <a:pPr lvl="3"/>
            <a:r>
              <a:rPr lang="ru-RU" noProof="0" smtClean="0"/>
              <a:t>Четвертый уровень</a:t>
            </a:r>
            <a:endParaRPr lang="ru-RU" noProof="0" smtClean="0"/>
          </a:p>
          <a:p>
            <a:pPr lvl="4"/>
            <a:r>
              <a:rPr lang="ru-RU" noProof="0" smtClean="0"/>
              <a:t>Пятый уровень</a:t>
            </a:r>
            <a:endParaRPr lang="ru-RU" noProof="0"/>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cs typeface="+mn-cs"/>
              </a:defRPr>
            </a:lvl1pPr>
          </a:lstStyle>
          <a:p>
            <a:pPr>
              <a:defRPr/>
            </a:pPr>
            <a:fld id="{A1C7EFF9-0028-4241-AE6E-9B12C08C1BD2}" type="slidenum">
              <a:rPr lang="ru-RU"/>
            </a:fld>
            <a:endParaRPr lang="ru-RU"/>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pPr>
              <a:defRPr/>
            </a:pPr>
            <a:fld id="{A1C7EFF9-0028-4241-AE6E-9B12C08C1BD2}" type="slidenum">
              <a:rPr lang="ru-RU" smtClean="0"/>
            </a:fld>
            <a:endParaRPr lang="ru-RU"/>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lvl1pPr>
              <a:defRPr/>
            </a:lvl1pPr>
          </a:lstStyle>
          <a:p>
            <a:pPr>
              <a:defRPr/>
            </a:pPr>
            <a:fld id="{505946F0-EB35-4DC4-9492-34D4D656EAA8}" type="datetimeFigureOut">
              <a:rPr lang="ru-RU"/>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25AA4EB6-BFD9-4AC4-B4D9-B70933D9AC88}" type="slidenum">
              <a:rPr lang="ru-RU"/>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endParaRPr lang="ru-RU" smtClean="0"/>
          </a:p>
          <a:p>
            <a:pPr lvl="1"/>
            <a:r>
              <a:rPr lang="ru-RU" smtClean="0"/>
              <a:t>Второй уровень</a:t>
            </a:r>
            <a:endParaRPr lang="ru-RU" smtClean="0"/>
          </a:p>
          <a:p>
            <a:pPr lvl="2"/>
            <a:r>
              <a:rPr lang="ru-RU" smtClean="0"/>
              <a:t>Третий уровень</a:t>
            </a:r>
            <a:endParaRPr lang="ru-RU" smtClean="0"/>
          </a:p>
          <a:p>
            <a:pPr lvl="3"/>
            <a:r>
              <a:rPr lang="ru-RU" smtClean="0"/>
              <a:t>Четвертый уровень</a:t>
            </a:r>
            <a:endParaRPr lang="ru-RU" smtClean="0"/>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450A1A37-8525-4FD0-A976-826239A7E374}" type="datetimeFigureOut">
              <a:rPr lang="ru-RU"/>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EA216658-F3CC-4408-A3DF-18B678BEAF2F}" type="slidenum">
              <a:rPr lang="ru-RU"/>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endParaRPr lang="ru-RU" smtClean="0"/>
          </a:p>
          <a:p>
            <a:pPr lvl="1"/>
            <a:r>
              <a:rPr lang="ru-RU" smtClean="0"/>
              <a:t>Второй уровень</a:t>
            </a:r>
            <a:endParaRPr lang="ru-RU" smtClean="0"/>
          </a:p>
          <a:p>
            <a:pPr lvl="2"/>
            <a:r>
              <a:rPr lang="ru-RU" smtClean="0"/>
              <a:t>Третий уровень</a:t>
            </a:r>
            <a:endParaRPr lang="ru-RU" smtClean="0"/>
          </a:p>
          <a:p>
            <a:pPr lvl="3"/>
            <a:r>
              <a:rPr lang="ru-RU" smtClean="0"/>
              <a:t>Четвертый уровень</a:t>
            </a:r>
            <a:endParaRPr lang="ru-RU" smtClean="0"/>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E0CFD375-3492-4C2A-ACAB-D66BA240E064}" type="datetimeFigureOut">
              <a:rPr lang="ru-RU"/>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3E11462D-0D7A-4B34-9172-C32E7EEA39EF}" type="slidenum">
              <a:rPr lang="ru-RU"/>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endParaRPr lang="ru-RU" smtClean="0"/>
          </a:p>
          <a:p>
            <a:pPr lvl="1"/>
            <a:r>
              <a:rPr lang="ru-RU" smtClean="0"/>
              <a:t>Второй уровень</a:t>
            </a:r>
            <a:endParaRPr lang="ru-RU" smtClean="0"/>
          </a:p>
          <a:p>
            <a:pPr lvl="2"/>
            <a:r>
              <a:rPr lang="ru-RU" smtClean="0"/>
              <a:t>Третий уровень</a:t>
            </a:r>
            <a:endParaRPr lang="ru-RU" smtClean="0"/>
          </a:p>
          <a:p>
            <a:pPr lvl="3"/>
            <a:r>
              <a:rPr lang="ru-RU" smtClean="0"/>
              <a:t>Четвертый уровень</a:t>
            </a:r>
            <a:endParaRPr lang="ru-RU" smtClean="0"/>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9856920B-8F0D-438D-8427-373B867CFEF5}" type="datetimeFigureOut">
              <a:rPr lang="ru-RU"/>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6AAAEABA-3A96-4D2D-9C8C-A4CD3CFB7B7C}" type="slidenum">
              <a:rPr lang="ru-RU"/>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endParaRPr lang="ru-RU" smtClean="0"/>
          </a:p>
        </p:txBody>
      </p:sp>
      <p:sp>
        <p:nvSpPr>
          <p:cNvPr id="4" name="Дата 3"/>
          <p:cNvSpPr>
            <a:spLocks noGrp="1"/>
          </p:cNvSpPr>
          <p:nvPr>
            <p:ph type="dt" sz="half" idx="10"/>
          </p:nvPr>
        </p:nvSpPr>
        <p:spPr/>
        <p:txBody>
          <a:bodyPr/>
          <a:lstStyle>
            <a:lvl1pPr>
              <a:defRPr/>
            </a:lvl1pPr>
          </a:lstStyle>
          <a:p>
            <a:pPr>
              <a:defRPr/>
            </a:pPr>
            <a:fld id="{17EA6EE6-82E0-4B4A-AAD7-1835DFDF2F24}" type="datetimeFigureOut">
              <a:rPr lang="ru-RU"/>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50CBAB1C-3128-435A-950D-EAF8CECB0F91}" type="slidenum">
              <a:rPr lang="ru-RU"/>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endParaRPr lang="ru-RU" smtClean="0"/>
          </a:p>
          <a:p>
            <a:pPr lvl="1"/>
            <a:r>
              <a:rPr lang="ru-RU" smtClean="0"/>
              <a:t>Второй уровень</a:t>
            </a:r>
            <a:endParaRPr lang="ru-RU" smtClean="0"/>
          </a:p>
          <a:p>
            <a:pPr lvl="2"/>
            <a:r>
              <a:rPr lang="ru-RU" smtClean="0"/>
              <a:t>Третий уровень</a:t>
            </a:r>
            <a:endParaRPr lang="ru-RU" smtClean="0"/>
          </a:p>
          <a:p>
            <a:pPr lvl="3"/>
            <a:r>
              <a:rPr lang="ru-RU" smtClean="0"/>
              <a:t>Четвертый уровень</a:t>
            </a:r>
            <a:endParaRPr lang="ru-RU" smtClean="0"/>
          </a:p>
          <a:p>
            <a:pPr lvl="4"/>
            <a:r>
              <a:rPr lang="ru-RU" smtClean="0"/>
              <a:t>Пятый уровень</a:t>
            </a:r>
            <a:endParaRPr lang="ru-RU"/>
          </a:p>
        </p:txBody>
      </p:sp>
      <p:sp>
        <p:nvSpPr>
          <p:cNvPr id="4" name="Объект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endParaRPr lang="ru-RU" smtClean="0"/>
          </a:p>
          <a:p>
            <a:pPr lvl="1"/>
            <a:r>
              <a:rPr lang="ru-RU" smtClean="0"/>
              <a:t>Второй уровень</a:t>
            </a:r>
            <a:endParaRPr lang="ru-RU" smtClean="0"/>
          </a:p>
          <a:p>
            <a:pPr lvl="2"/>
            <a:r>
              <a:rPr lang="ru-RU" smtClean="0"/>
              <a:t>Третий уровень</a:t>
            </a:r>
            <a:endParaRPr lang="ru-RU" smtClean="0"/>
          </a:p>
          <a:p>
            <a:pPr lvl="3"/>
            <a:r>
              <a:rPr lang="ru-RU" smtClean="0"/>
              <a:t>Четвертый уровень</a:t>
            </a:r>
            <a:endParaRPr lang="ru-RU" smtClean="0"/>
          </a:p>
          <a:p>
            <a:pPr lvl="4"/>
            <a:r>
              <a:rPr lang="ru-RU" smtClean="0"/>
              <a:t>Пятый уровень</a:t>
            </a:r>
            <a:endParaRPr lang="ru-RU"/>
          </a:p>
        </p:txBody>
      </p:sp>
      <p:sp>
        <p:nvSpPr>
          <p:cNvPr id="5" name="Дата 3"/>
          <p:cNvSpPr>
            <a:spLocks noGrp="1"/>
          </p:cNvSpPr>
          <p:nvPr>
            <p:ph type="dt" sz="half" idx="10"/>
          </p:nvPr>
        </p:nvSpPr>
        <p:spPr/>
        <p:txBody>
          <a:bodyPr/>
          <a:lstStyle>
            <a:lvl1pPr>
              <a:defRPr/>
            </a:lvl1pPr>
          </a:lstStyle>
          <a:p>
            <a:pPr>
              <a:defRPr/>
            </a:pPr>
            <a:fld id="{1AB045FC-0090-4E14-9C25-4F2E9EACCD75}" type="datetimeFigureOut">
              <a:rPr lang="ru-RU"/>
            </a:fld>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A86181D8-8E4B-4533-8E50-7D805F92EB84}" type="slidenum">
              <a:rPr lang="ru-RU"/>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endParaRPr lang="ru-RU" smtClean="0"/>
          </a:p>
        </p:txBody>
      </p:sp>
      <p:sp>
        <p:nvSpPr>
          <p:cNvPr id="4" name="Объект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endParaRPr lang="ru-RU" smtClean="0"/>
          </a:p>
          <a:p>
            <a:pPr lvl="1"/>
            <a:r>
              <a:rPr lang="ru-RU" smtClean="0"/>
              <a:t>Второй уровень</a:t>
            </a:r>
            <a:endParaRPr lang="ru-RU" smtClean="0"/>
          </a:p>
          <a:p>
            <a:pPr lvl="2"/>
            <a:r>
              <a:rPr lang="ru-RU" smtClean="0"/>
              <a:t>Третий уровень</a:t>
            </a:r>
            <a:endParaRPr lang="ru-RU" smtClean="0"/>
          </a:p>
          <a:p>
            <a:pPr lvl="3"/>
            <a:r>
              <a:rPr lang="ru-RU" smtClean="0"/>
              <a:t>Четвертый уровень</a:t>
            </a:r>
            <a:endParaRPr lang="ru-RU" smtClean="0"/>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endParaRPr lang="ru-RU" smtClean="0"/>
          </a:p>
        </p:txBody>
      </p:sp>
      <p:sp>
        <p:nvSpPr>
          <p:cNvPr id="6" name="Объект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endParaRPr lang="ru-RU" smtClean="0"/>
          </a:p>
          <a:p>
            <a:pPr lvl="1"/>
            <a:r>
              <a:rPr lang="ru-RU" smtClean="0"/>
              <a:t>Второй уровень</a:t>
            </a:r>
            <a:endParaRPr lang="ru-RU" smtClean="0"/>
          </a:p>
          <a:p>
            <a:pPr lvl="2"/>
            <a:r>
              <a:rPr lang="ru-RU" smtClean="0"/>
              <a:t>Третий уровень</a:t>
            </a:r>
            <a:endParaRPr lang="ru-RU" smtClean="0"/>
          </a:p>
          <a:p>
            <a:pPr lvl="3"/>
            <a:r>
              <a:rPr lang="ru-RU" smtClean="0"/>
              <a:t>Четвертый уровень</a:t>
            </a:r>
            <a:endParaRPr lang="ru-RU" smtClean="0"/>
          </a:p>
          <a:p>
            <a:pPr lvl="4"/>
            <a:r>
              <a:rPr lang="ru-RU" smtClean="0"/>
              <a:t>Пятый уровень</a:t>
            </a:r>
            <a:endParaRPr lang="ru-RU"/>
          </a:p>
        </p:txBody>
      </p:sp>
      <p:sp>
        <p:nvSpPr>
          <p:cNvPr id="7" name="Дата 3"/>
          <p:cNvSpPr>
            <a:spLocks noGrp="1"/>
          </p:cNvSpPr>
          <p:nvPr>
            <p:ph type="dt" sz="half" idx="10"/>
          </p:nvPr>
        </p:nvSpPr>
        <p:spPr/>
        <p:txBody>
          <a:bodyPr/>
          <a:lstStyle>
            <a:lvl1pPr>
              <a:defRPr/>
            </a:lvl1pPr>
          </a:lstStyle>
          <a:p>
            <a:pPr>
              <a:defRPr/>
            </a:pPr>
            <a:fld id="{0096E54B-C715-4200-8247-607F2EE745D3}" type="datetimeFigureOut">
              <a:rPr lang="ru-RU"/>
            </a:fld>
            <a:endParaRPr lang="ru-RU"/>
          </a:p>
        </p:txBody>
      </p:sp>
      <p:sp>
        <p:nvSpPr>
          <p:cNvPr id="8" name="Нижний колонтитул 4"/>
          <p:cNvSpPr>
            <a:spLocks noGrp="1"/>
          </p:cNvSpPr>
          <p:nvPr>
            <p:ph type="ftr" sz="quarter" idx="11"/>
          </p:nvPr>
        </p:nvSpPr>
        <p:spPr/>
        <p:txBody>
          <a:bodyPr/>
          <a:lstStyle>
            <a:lvl1pPr>
              <a:defRPr/>
            </a:lvl1pPr>
          </a:lstStyle>
          <a:p>
            <a:pPr>
              <a:defRPr/>
            </a:pPr>
            <a:endParaRPr lang="ru-RU"/>
          </a:p>
        </p:txBody>
      </p:sp>
      <p:sp>
        <p:nvSpPr>
          <p:cNvPr id="9" name="Номер слайда 5"/>
          <p:cNvSpPr>
            <a:spLocks noGrp="1"/>
          </p:cNvSpPr>
          <p:nvPr>
            <p:ph type="sldNum" sz="quarter" idx="12"/>
          </p:nvPr>
        </p:nvSpPr>
        <p:spPr/>
        <p:txBody>
          <a:bodyPr/>
          <a:lstStyle>
            <a:lvl1pPr>
              <a:defRPr/>
            </a:lvl1pPr>
          </a:lstStyle>
          <a:p>
            <a:pPr>
              <a:defRPr/>
            </a:pPr>
            <a:fld id="{2140E422-0F07-409C-B9DD-3C59777AE3D9}" type="slidenum">
              <a:rPr lang="ru-RU"/>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3"/>
          <p:cNvSpPr>
            <a:spLocks noGrp="1"/>
          </p:cNvSpPr>
          <p:nvPr>
            <p:ph type="dt" sz="half" idx="10"/>
          </p:nvPr>
        </p:nvSpPr>
        <p:spPr/>
        <p:txBody>
          <a:bodyPr/>
          <a:lstStyle>
            <a:lvl1pPr>
              <a:defRPr/>
            </a:lvl1pPr>
          </a:lstStyle>
          <a:p>
            <a:pPr>
              <a:defRPr/>
            </a:pPr>
            <a:fld id="{B66D5833-1E30-4286-97EB-6AA17D086BAD}" type="datetimeFigureOut">
              <a:rPr lang="ru-RU"/>
            </a:fld>
            <a:endParaRPr lang="ru-RU"/>
          </a:p>
        </p:txBody>
      </p:sp>
      <p:sp>
        <p:nvSpPr>
          <p:cNvPr id="4" name="Нижний колонтитул 4"/>
          <p:cNvSpPr>
            <a:spLocks noGrp="1"/>
          </p:cNvSpPr>
          <p:nvPr>
            <p:ph type="ftr" sz="quarter" idx="11"/>
          </p:nvPr>
        </p:nvSpPr>
        <p:spPr/>
        <p:txBody>
          <a:bodyPr/>
          <a:lstStyle>
            <a:lvl1pPr>
              <a:defRPr/>
            </a:lvl1pPr>
          </a:lstStyle>
          <a:p>
            <a:pPr>
              <a:defRPr/>
            </a:pPr>
            <a:endParaRPr lang="ru-RU"/>
          </a:p>
        </p:txBody>
      </p:sp>
      <p:sp>
        <p:nvSpPr>
          <p:cNvPr id="5" name="Номер слайда 5"/>
          <p:cNvSpPr>
            <a:spLocks noGrp="1"/>
          </p:cNvSpPr>
          <p:nvPr>
            <p:ph type="sldNum" sz="quarter" idx="12"/>
          </p:nvPr>
        </p:nvSpPr>
        <p:spPr/>
        <p:txBody>
          <a:bodyPr/>
          <a:lstStyle>
            <a:lvl1pPr>
              <a:defRPr/>
            </a:lvl1pPr>
          </a:lstStyle>
          <a:p>
            <a:pPr>
              <a:defRPr/>
            </a:pPr>
            <a:fld id="{4D5E1B94-399F-46BE-822A-C86B64C08B25}" type="slidenum">
              <a:rPr lang="ru-RU"/>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fld id="{A4562E97-D8DE-47CA-B08D-CD232477093B}" type="datetimeFigureOut">
              <a:rPr lang="ru-RU"/>
            </a:fld>
            <a:endParaRPr lang="ru-RU"/>
          </a:p>
        </p:txBody>
      </p:sp>
      <p:sp>
        <p:nvSpPr>
          <p:cNvPr id="3" name="Нижний колонтитул 4"/>
          <p:cNvSpPr>
            <a:spLocks noGrp="1"/>
          </p:cNvSpPr>
          <p:nvPr>
            <p:ph type="ftr" sz="quarter" idx="11"/>
          </p:nvPr>
        </p:nvSpPr>
        <p:spPr/>
        <p:txBody>
          <a:bodyPr/>
          <a:lstStyle>
            <a:lvl1pPr>
              <a:defRPr/>
            </a:lvl1pPr>
          </a:lstStyle>
          <a:p>
            <a:pPr>
              <a:defRPr/>
            </a:pPr>
            <a:endParaRPr lang="ru-RU"/>
          </a:p>
        </p:txBody>
      </p:sp>
      <p:sp>
        <p:nvSpPr>
          <p:cNvPr id="4" name="Номер слайда 5"/>
          <p:cNvSpPr>
            <a:spLocks noGrp="1"/>
          </p:cNvSpPr>
          <p:nvPr>
            <p:ph type="sldNum" sz="quarter" idx="12"/>
          </p:nvPr>
        </p:nvSpPr>
        <p:spPr/>
        <p:txBody>
          <a:bodyPr/>
          <a:lstStyle>
            <a:lvl1pPr>
              <a:defRPr/>
            </a:lvl1pPr>
          </a:lstStyle>
          <a:p>
            <a:pPr>
              <a:defRPr/>
            </a:pPr>
            <a:fld id="{03AA6F01-3A73-4E96-9677-9872167F2FBC}" type="slidenum">
              <a:rPr lang="ru-RU"/>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Объект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endParaRPr lang="ru-RU" smtClean="0"/>
          </a:p>
          <a:p>
            <a:pPr lvl="1"/>
            <a:r>
              <a:rPr lang="ru-RU" smtClean="0"/>
              <a:t>Второй уровень</a:t>
            </a:r>
            <a:endParaRPr lang="ru-RU" smtClean="0"/>
          </a:p>
          <a:p>
            <a:pPr lvl="2"/>
            <a:r>
              <a:rPr lang="ru-RU" smtClean="0"/>
              <a:t>Третий уровень</a:t>
            </a:r>
            <a:endParaRPr lang="ru-RU" smtClean="0"/>
          </a:p>
          <a:p>
            <a:pPr lvl="3"/>
            <a:r>
              <a:rPr lang="ru-RU" smtClean="0"/>
              <a:t>Четвертый уровень</a:t>
            </a:r>
            <a:endParaRPr lang="ru-RU" smtClean="0"/>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endParaRPr lang="ru-RU" smtClean="0"/>
          </a:p>
        </p:txBody>
      </p:sp>
      <p:sp>
        <p:nvSpPr>
          <p:cNvPr id="5" name="Дата 3"/>
          <p:cNvSpPr>
            <a:spLocks noGrp="1"/>
          </p:cNvSpPr>
          <p:nvPr>
            <p:ph type="dt" sz="half" idx="10"/>
          </p:nvPr>
        </p:nvSpPr>
        <p:spPr/>
        <p:txBody>
          <a:bodyPr/>
          <a:lstStyle>
            <a:lvl1pPr>
              <a:defRPr/>
            </a:lvl1pPr>
          </a:lstStyle>
          <a:p>
            <a:pPr>
              <a:defRPr/>
            </a:pPr>
            <a:fld id="{67D3E4A6-1287-4163-A037-6BD0370531A9}" type="datetimeFigureOut">
              <a:rPr lang="ru-RU"/>
            </a:fld>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77273693-0FEB-449F-AB66-99DCC6A071D8}" type="slidenum">
              <a:rPr lang="ru-RU"/>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endParaRPr lang="ru-RU" smtClean="0"/>
          </a:p>
        </p:txBody>
      </p:sp>
      <p:sp>
        <p:nvSpPr>
          <p:cNvPr id="5" name="Дата 3"/>
          <p:cNvSpPr>
            <a:spLocks noGrp="1"/>
          </p:cNvSpPr>
          <p:nvPr>
            <p:ph type="dt" sz="half" idx="10"/>
          </p:nvPr>
        </p:nvSpPr>
        <p:spPr/>
        <p:txBody>
          <a:bodyPr/>
          <a:lstStyle>
            <a:lvl1pPr>
              <a:defRPr/>
            </a:lvl1pPr>
          </a:lstStyle>
          <a:p>
            <a:pPr>
              <a:defRPr/>
            </a:pPr>
            <a:fld id="{B146CB2F-6C96-4EE7-BF0B-DCD1B5EC77E1}" type="datetimeFigureOut">
              <a:rPr lang="ru-RU"/>
            </a:fld>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6D82159B-DB6E-442C-B6FE-A62196251433}" type="slidenum">
              <a:rPr lang="ru-RU"/>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57200" y="274638"/>
            <a:ext cx="8229600" cy="1143000"/>
          </a:xfrm>
          <a:prstGeom prst="rect">
            <a:avLst/>
          </a:prstGeom>
          <a:noFill/>
          <a:ln w="9525">
            <a:noFill/>
            <a:miter lim="800000"/>
          </a:ln>
        </p:spPr>
        <p:txBody>
          <a:bodyPr vert="horz" wrap="square" lIns="91440" tIns="45720" rIns="91440" bIns="45720" numCol="1" anchor="ctr" anchorCtr="0" compatLnSpc="1"/>
          <a:lstStyle/>
          <a:p>
            <a:pPr lvl="0"/>
            <a:r>
              <a:rPr lang="ru-RU" smtClean="0"/>
              <a:t>Образец заголовка</a:t>
            </a:r>
            <a:endParaRPr lang="ru-RU" smtClean="0"/>
          </a:p>
        </p:txBody>
      </p:sp>
      <p:sp>
        <p:nvSpPr>
          <p:cNvPr id="1027" name="Текст 2"/>
          <p:cNvSpPr>
            <a:spLocks noGrp="1"/>
          </p:cNvSpPr>
          <p:nvPr>
            <p:ph type="body" idx="1"/>
          </p:nvPr>
        </p:nvSpPr>
        <p:spPr bwMode="auto">
          <a:xfrm>
            <a:off x="457200" y="1600200"/>
            <a:ext cx="8229600" cy="4525963"/>
          </a:xfrm>
          <a:prstGeom prst="rect">
            <a:avLst/>
          </a:prstGeom>
          <a:noFill/>
          <a:ln w="9525">
            <a:noFill/>
            <a:miter lim="800000"/>
          </a:ln>
        </p:spPr>
        <p:txBody>
          <a:bodyPr vert="horz" wrap="square" lIns="91440" tIns="45720" rIns="91440" bIns="45720" numCol="1" anchor="t" anchorCtr="0" compatLnSpc="1"/>
          <a:lstStyle/>
          <a:p>
            <a:pPr lvl="0"/>
            <a:r>
              <a:rPr lang="ru-RU" smtClean="0"/>
              <a:t>Образец текста</a:t>
            </a:r>
            <a:endParaRPr lang="ru-RU" smtClean="0"/>
          </a:p>
          <a:p>
            <a:pPr lvl="1"/>
            <a:r>
              <a:rPr lang="ru-RU" smtClean="0"/>
              <a:t>Второй уровень</a:t>
            </a:r>
            <a:endParaRPr lang="ru-RU" smtClean="0"/>
          </a:p>
          <a:p>
            <a:pPr lvl="2"/>
            <a:r>
              <a:rPr lang="ru-RU" smtClean="0"/>
              <a:t>Третий уровень</a:t>
            </a:r>
            <a:endParaRPr lang="ru-RU" smtClean="0"/>
          </a:p>
          <a:p>
            <a:pPr lvl="3"/>
            <a:r>
              <a:rPr lang="ru-RU" smtClean="0"/>
              <a:t>Четвертый уровень</a:t>
            </a:r>
            <a:endParaRPr lang="ru-RU" smtClean="0"/>
          </a:p>
          <a:p>
            <a:pPr lvl="4"/>
            <a:r>
              <a:rPr lang="ru-RU" smtClean="0"/>
              <a:t>Пятый уровень</a:t>
            </a:r>
            <a:endParaRPr lang="ru-RU" smtClean="0"/>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prstClr val="black">
                    <a:tint val="75000"/>
                  </a:prstClr>
                </a:solidFill>
                <a:latin typeface="+mn-lt"/>
                <a:cs typeface="+mn-cs"/>
              </a:defRPr>
            </a:lvl1pPr>
          </a:lstStyle>
          <a:p>
            <a:pPr>
              <a:defRPr/>
            </a:pPr>
            <a:fld id="{A3FB4D36-CC5A-4A41-8DDE-BAFB6EFAB81D}" type="datetimeFigureOut">
              <a:rPr lang="ru-RU"/>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prstClr val="black">
                    <a:tint val="75000"/>
                  </a:prstClr>
                </a:solidFill>
                <a:latin typeface="+mn-lt"/>
                <a:cs typeface="+mn-cs"/>
              </a:defRPr>
            </a:lvl1pPr>
          </a:lstStyle>
          <a:p>
            <a:pPr>
              <a:defRPr/>
            </a:pPr>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prstClr val="black">
                    <a:tint val="75000"/>
                  </a:prstClr>
                </a:solidFill>
                <a:latin typeface="+mn-lt"/>
                <a:cs typeface="+mn-cs"/>
              </a:defRPr>
            </a:lvl1pPr>
          </a:lstStyle>
          <a:p>
            <a:pPr>
              <a:defRPr/>
            </a:pPr>
            <a:fld id="{5BA88475-5D29-4E38-B10D-D5E28DD0B310}" type="slidenum">
              <a:rPr lang="ru-RU"/>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jpeg"/><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15.jpeg"/><Relationship Id="rId4" Type="http://schemas.openxmlformats.org/officeDocument/2006/relationships/image" Target="../media/image14.jpeg"/><Relationship Id="rId3" Type="http://schemas.openxmlformats.org/officeDocument/2006/relationships/image" Target="../media/image13.jpeg"/><Relationship Id="rId2" Type="http://schemas.openxmlformats.org/officeDocument/2006/relationships/image" Target="../media/image2.jpeg"/><Relationship Id="rId1" Type="http://schemas.openxmlformats.org/officeDocument/2006/relationships/image" Target="../media/image1.jpeg"/></Relationships>
</file>

<file path=ppt/slides/_rels/slide11.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18.jpeg"/><Relationship Id="rId4" Type="http://schemas.openxmlformats.org/officeDocument/2006/relationships/image" Target="../media/image17.jpeg"/><Relationship Id="rId3" Type="http://schemas.openxmlformats.org/officeDocument/2006/relationships/image" Target="../media/image16.jpeg"/><Relationship Id="rId2" Type="http://schemas.openxmlformats.org/officeDocument/2006/relationships/image" Target="../media/image2.jpeg"/><Relationship Id="rId1" Type="http://schemas.openxmlformats.org/officeDocument/2006/relationships/image" Target="../media/image1.jpeg"/></Relationships>
</file>

<file path=ppt/slides/_rels/slide12.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21.jpeg"/><Relationship Id="rId4" Type="http://schemas.openxmlformats.org/officeDocument/2006/relationships/image" Target="../media/image20.jpeg"/><Relationship Id="rId3" Type="http://schemas.openxmlformats.org/officeDocument/2006/relationships/image" Target="../media/image19.jpeg"/><Relationship Id="rId2" Type="http://schemas.openxmlformats.org/officeDocument/2006/relationships/image" Target="../media/image2.jpeg"/><Relationship Id="rId1" Type="http://schemas.openxmlformats.org/officeDocument/2006/relationships/image" Target="../media/image1.jpeg"/></Relationships>
</file>

<file path=ppt/slides/_rels/slide13.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24.jpeg"/><Relationship Id="rId4" Type="http://schemas.openxmlformats.org/officeDocument/2006/relationships/image" Target="../media/image23.jpeg"/><Relationship Id="rId3" Type="http://schemas.openxmlformats.org/officeDocument/2006/relationships/image" Target="../media/image22.jpeg"/><Relationship Id="rId2" Type="http://schemas.openxmlformats.org/officeDocument/2006/relationships/image" Target="../media/image2.jpeg"/><Relationship Id="rId1" Type="http://schemas.openxmlformats.org/officeDocument/2006/relationships/image" Target="../media/image1.jpe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jpeg"/><Relationship Id="rId1" Type="http://schemas.openxmlformats.org/officeDocument/2006/relationships/image" Target="../media/image1.jpeg"/></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2.xml"/><Relationship Id="rId2" Type="http://schemas.openxmlformats.org/officeDocument/2006/relationships/image" Target="../media/image2.jpeg"/><Relationship Id="rId1" Type="http://schemas.openxmlformats.org/officeDocument/2006/relationships/image" Target="../media/image1.jpe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jpeg"/><Relationship Id="rId1" Type="http://schemas.openxmlformats.org/officeDocument/2006/relationships/image" Target="../media/image1.jpe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jpeg"/><Relationship Id="rId1" Type="http://schemas.openxmlformats.org/officeDocument/2006/relationships/image" Target="../media/image1.jpe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jpeg"/><Relationship Id="rId1" Type="http://schemas.openxmlformats.org/officeDocument/2006/relationships/image" Target="../media/image1.jpe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jpeg"/><Relationship Id="rId1" Type="http://schemas.openxmlformats.org/officeDocument/2006/relationships/image" Target="../media/image1.jpeg"/></Relationships>
</file>

<file path=ppt/slides/_rels/slide7.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6.jpeg"/><Relationship Id="rId4" Type="http://schemas.openxmlformats.org/officeDocument/2006/relationships/image" Target="../media/image5.jpeg"/><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image" Target="../media/image2.jpeg"/></Relationships>
</file>

<file path=ppt/slides/_rels/slide8.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10.jpeg"/><Relationship Id="rId4" Type="http://schemas.openxmlformats.org/officeDocument/2006/relationships/image" Target="../media/image9.jpeg"/><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image" Target="../media/image2.jpeg"/></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image" Target="../media/image2.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lum/>
          </a:blip>
          <a:srcRect/>
          <a:stretch>
            <a:fillRect/>
          </a:stretch>
        </a:blipFill>
        <a:effectLst/>
      </p:bgPr>
    </p:bg>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660" y="-1"/>
            <a:ext cx="9169660" cy="6877245"/>
          </a:xfrm>
          <a:prstGeom prst="rect">
            <a:avLst/>
          </a:prstGeom>
        </p:spPr>
      </p:pic>
      <p:sp>
        <p:nvSpPr>
          <p:cNvPr id="3" name="Объект 2"/>
          <p:cNvSpPr>
            <a:spLocks noGrp="1"/>
          </p:cNvSpPr>
          <p:nvPr>
            <p:ph idx="1"/>
          </p:nvPr>
        </p:nvSpPr>
        <p:spPr>
          <a:xfrm>
            <a:off x="179512" y="188640"/>
            <a:ext cx="8733656" cy="5760640"/>
          </a:xfrm>
        </p:spPr>
        <p:txBody>
          <a:bodyPr/>
          <a:lstStyle/>
          <a:p>
            <a:pPr marL="0" indent="0" algn="ctr">
              <a:buNone/>
            </a:pPr>
            <a:r>
              <a:rPr lang="ru-RU" sz="2000" b="1" dirty="0" smtClean="0">
                <a:solidFill>
                  <a:schemeClr val="accent3">
                    <a:lumMod val="50000"/>
                  </a:schemeClr>
                </a:solidFill>
                <a:latin typeface="Times New Roman" panose="02020603050405020304" pitchFamily="18" charset="0"/>
                <a:cs typeface="Times New Roman" panose="02020603050405020304" pitchFamily="18" charset="0"/>
              </a:rPr>
              <a:t>Муниципальное бюджетное дошкольное образовательное учреждение  </a:t>
            </a:r>
            <a:endParaRPr lang="ru-RU" sz="2000" b="1" dirty="0" smtClean="0">
              <a:solidFill>
                <a:schemeClr val="accent3">
                  <a:lumMod val="50000"/>
                </a:schemeClr>
              </a:solidFill>
              <a:latin typeface="Times New Roman" panose="02020603050405020304" pitchFamily="18" charset="0"/>
              <a:cs typeface="Times New Roman" panose="02020603050405020304" pitchFamily="18" charset="0"/>
            </a:endParaRPr>
          </a:p>
          <a:p>
            <a:pPr marL="0" indent="0" algn="ctr">
              <a:buNone/>
            </a:pPr>
            <a:r>
              <a:rPr lang="ru-RU" sz="2000" b="1" dirty="0" smtClean="0">
                <a:solidFill>
                  <a:schemeClr val="accent3">
                    <a:lumMod val="50000"/>
                  </a:schemeClr>
                </a:solidFill>
                <a:latin typeface="Times New Roman" panose="02020603050405020304" pitchFamily="18" charset="0"/>
                <a:cs typeface="Times New Roman" panose="02020603050405020304" pitchFamily="18" charset="0"/>
              </a:rPr>
              <a:t>«Детский сад </a:t>
            </a:r>
            <a:r>
              <a:rPr lang="ru-RU" sz="2000" b="1" dirty="0" smtClean="0">
                <a:solidFill>
                  <a:schemeClr val="accent3">
                    <a:lumMod val="50000"/>
                  </a:schemeClr>
                </a:solidFill>
                <a:latin typeface="Times New Roman" panose="02020603050405020304" pitchFamily="18" charset="0"/>
                <a:cs typeface="Times New Roman" panose="02020603050405020304" pitchFamily="18" charset="0"/>
              </a:rPr>
              <a:t>комбинированного </a:t>
            </a:r>
            <a:r>
              <a:rPr lang="ru-RU" sz="2000" b="1" dirty="0" smtClean="0">
                <a:solidFill>
                  <a:schemeClr val="accent3">
                    <a:lumMod val="50000"/>
                  </a:schemeClr>
                </a:solidFill>
                <a:latin typeface="Times New Roman" panose="02020603050405020304" pitchFamily="18" charset="0"/>
                <a:cs typeface="Times New Roman" panose="02020603050405020304" pitchFamily="18" charset="0"/>
              </a:rPr>
              <a:t>вида </a:t>
            </a:r>
            <a:r>
              <a:rPr lang="ru-RU" sz="2000" b="1" dirty="0" smtClean="0">
                <a:solidFill>
                  <a:schemeClr val="accent3">
                    <a:lumMod val="50000"/>
                  </a:schemeClr>
                </a:solidFill>
                <a:latin typeface="Times New Roman" panose="02020603050405020304" pitchFamily="18" charset="0"/>
                <a:cs typeface="Times New Roman" panose="02020603050405020304" pitchFamily="18" charset="0"/>
              </a:rPr>
              <a:t> «Солнышко» г. Кодинск</a:t>
            </a:r>
            <a:endParaRPr lang="ru-RU" sz="2000" b="1" dirty="0" smtClean="0">
              <a:solidFill>
                <a:schemeClr val="accent3">
                  <a:lumMod val="50000"/>
                </a:schemeClr>
              </a:solidFill>
              <a:latin typeface="Times New Roman" panose="02020603050405020304" pitchFamily="18" charset="0"/>
              <a:cs typeface="Times New Roman" panose="02020603050405020304" pitchFamily="18" charset="0"/>
            </a:endParaRPr>
          </a:p>
          <a:p>
            <a:pPr marL="0" indent="0" algn="ctr">
              <a:buNone/>
            </a:pPr>
            <a:endParaRPr lang="ru-RU" sz="2400" b="1" dirty="0" smtClean="0">
              <a:latin typeface="Times New Roman" panose="02020603050405020304" pitchFamily="18" charset="0"/>
              <a:cs typeface="Times New Roman" panose="02020603050405020304" pitchFamily="18" charset="0"/>
            </a:endParaRPr>
          </a:p>
          <a:p>
            <a:pPr marL="0" indent="0" algn="ctr">
              <a:buNone/>
            </a:pPr>
            <a:endParaRPr lang="ru-RU" sz="4000" b="1" dirty="0" smtClean="0">
              <a:solidFill>
                <a:srgbClr val="00B050"/>
              </a:solidFill>
              <a:latin typeface="Times New Roman" panose="02020603050405020304" pitchFamily="18" charset="0"/>
              <a:cs typeface="Times New Roman" panose="02020603050405020304" pitchFamily="18" charset="0"/>
            </a:endParaRPr>
          </a:p>
          <a:p>
            <a:pPr marL="0" indent="0" algn="ctr">
              <a:buNone/>
            </a:pPr>
            <a:r>
              <a:rPr lang="ru-RU" sz="4000" b="1" dirty="0" smtClean="0">
                <a:solidFill>
                  <a:srgbClr val="00B050"/>
                </a:solidFill>
                <a:latin typeface="Times New Roman" panose="02020603050405020304" pitchFamily="18" charset="0"/>
                <a:cs typeface="Times New Roman" panose="02020603050405020304" pitchFamily="18" charset="0"/>
              </a:rPr>
              <a:t>«Социальные акции в </a:t>
            </a:r>
            <a:endParaRPr lang="ru-RU" sz="4000" b="1" dirty="0" smtClean="0">
              <a:solidFill>
                <a:srgbClr val="00B050"/>
              </a:solidFill>
              <a:latin typeface="Times New Roman" panose="02020603050405020304" pitchFamily="18" charset="0"/>
              <a:cs typeface="Times New Roman" panose="02020603050405020304" pitchFamily="18" charset="0"/>
            </a:endParaRPr>
          </a:p>
          <a:p>
            <a:pPr marL="0" indent="0" algn="ctr">
              <a:buNone/>
            </a:pPr>
            <a:r>
              <a:rPr lang="ru-RU" sz="4000" b="1" dirty="0" smtClean="0">
                <a:solidFill>
                  <a:srgbClr val="00B050"/>
                </a:solidFill>
                <a:latin typeface="Times New Roman" panose="02020603050405020304" pitchFamily="18" charset="0"/>
                <a:cs typeface="Times New Roman" panose="02020603050405020304" pitchFamily="18" charset="0"/>
              </a:rPr>
              <a:t>детском саду»</a:t>
            </a:r>
            <a:endParaRPr lang="ru-RU" sz="4000" b="1" dirty="0" smtClean="0">
              <a:solidFill>
                <a:srgbClr val="00B050"/>
              </a:solidFill>
              <a:latin typeface="Times New Roman" panose="02020603050405020304" pitchFamily="18" charset="0"/>
              <a:cs typeface="Times New Roman" panose="02020603050405020304" pitchFamily="18" charset="0"/>
            </a:endParaRPr>
          </a:p>
          <a:p>
            <a:pPr marL="0" indent="0" algn="ctr">
              <a:buNone/>
            </a:pPr>
            <a:endParaRPr lang="ru-RU" sz="3600" b="1" dirty="0">
              <a:solidFill>
                <a:srgbClr val="FF0000"/>
              </a:solidFill>
              <a:latin typeface="Times New Roman" panose="02020603050405020304" pitchFamily="18" charset="0"/>
              <a:cs typeface="Times New Roman" panose="02020603050405020304" pitchFamily="18" charset="0"/>
            </a:endParaRPr>
          </a:p>
          <a:p>
            <a:pPr marL="0" indent="0" algn="ctr">
              <a:buNone/>
            </a:pPr>
            <a:endParaRPr lang="ru-RU" sz="3600" b="1" dirty="0" smtClean="0">
              <a:solidFill>
                <a:srgbClr val="0070C0"/>
              </a:solidFill>
              <a:latin typeface="Times New Roman" panose="02020603050405020304" pitchFamily="18" charset="0"/>
              <a:cs typeface="Times New Roman" panose="02020603050405020304" pitchFamily="18" charset="0"/>
            </a:endParaRPr>
          </a:p>
          <a:p>
            <a:pPr marL="0" indent="0" algn="r">
              <a:buNone/>
            </a:pPr>
            <a:endParaRPr lang="ru-RU" b="1" dirty="0" smtClean="0">
              <a:solidFill>
                <a:srgbClr val="0070C0"/>
              </a:solidFill>
              <a:latin typeface="Times New Roman" panose="02020603050405020304" pitchFamily="18" charset="0"/>
              <a:cs typeface="Times New Roman" panose="02020603050405020304" pitchFamily="18" charset="0"/>
            </a:endParaRPr>
          </a:p>
          <a:p>
            <a:pPr marL="0" indent="0" algn="r">
              <a:buNone/>
            </a:pPr>
            <a:r>
              <a:rPr lang="ru-RU" sz="2000" b="1" dirty="0" smtClean="0">
                <a:solidFill>
                  <a:schemeClr val="accent3">
                    <a:lumMod val="50000"/>
                  </a:schemeClr>
                </a:solidFill>
                <a:latin typeface="Times New Roman" panose="02020603050405020304" pitchFamily="18" charset="0"/>
                <a:cs typeface="Times New Roman" panose="02020603050405020304" pitchFamily="18" charset="0"/>
              </a:rPr>
              <a:t>Воспитатель:  </a:t>
            </a:r>
            <a:endParaRPr lang="ru-RU" sz="2000" b="1" dirty="0" smtClean="0">
              <a:solidFill>
                <a:schemeClr val="accent3">
                  <a:lumMod val="50000"/>
                </a:schemeClr>
              </a:solidFill>
              <a:latin typeface="Times New Roman" panose="02020603050405020304" pitchFamily="18" charset="0"/>
              <a:cs typeface="Times New Roman" panose="02020603050405020304" pitchFamily="18" charset="0"/>
            </a:endParaRPr>
          </a:p>
          <a:p>
            <a:pPr marL="0" indent="0" algn="r">
              <a:buNone/>
            </a:pPr>
            <a:r>
              <a:rPr lang="ru-RU" sz="2000" b="1" dirty="0" smtClean="0">
                <a:solidFill>
                  <a:schemeClr val="accent3">
                    <a:lumMod val="50000"/>
                  </a:schemeClr>
                </a:solidFill>
                <a:latin typeface="Times New Roman" panose="02020603050405020304" pitchFamily="18" charset="0"/>
                <a:cs typeface="Times New Roman" panose="02020603050405020304" pitchFamily="18" charset="0"/>
              </a:rPr>
              <a:t>Островская Марина </a:t>
            </a:r>
            <a:r>
              <a:rPr lang="ru-RU" sz="2000" b="1" dirty="0">
                <a:solidFill>
                  <a:schemeClr val="accent3">
                    <a:lumMod val="50000"/>
                  </a:schemeClr>
                </a:solidFill>
                <a:latin typeface="Times New Roman" panose="02020603050405020304" pitchFamily="18" charset="0"/>
                <a:cs typeface="Times New Roman" panose="02020603050405020304" pitchFamily="18" charset="0"/>
              </a:rPr>
              <a:t>М</a:t>
            </a:r>
            <a:r>
              <a:rPr lang="ru-RU" sz="2000" b="1" dirty="0" smtClean="0">
                <a:solidFill>
                  <a:schemeClr val="accent3">
                    <a:lumMod val="50000"/>
                  </a:schemeClr>
                </a:solidFill>
                <a:latin typeface="Times New Roman" panose="02020603050405020304" pitchFamily="18" charset="0"/>
                <a:cs typeface="Times New Roman" panose="02020603050405020304" pitchFamily="18" charset="0"/>
              </a:rPr>
              <a:t>ихайловна</a:t>
            </a:r>
            <a:endParaRPr lang="ru-RU" sz="2000" b="1" dirty="0">
              <a:solidFill>
                <a:schemeClr val="accent3">
                  <a:lumMod val="50000"/>
                </a:schemeClr>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lum/>
          </a:blip>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9750" y="5686425"/>
            <a:ext cx="8229600" cy="1143000"/>
          </a:xfrm>
        </p:spPr>
        <p:txBody>
          <a:bodyPr/>
          <a:lstStyle/>
          <a:p>
            <a:pPr eaLnBrk="1" hangingPunct="1"/>
            <a:br>
              <a:rPr lang="ru-RU" sz="2800" b="1" dirty="0" smtClean="0">
                <a:latin typeface="Monotype Corsiva" panose="03010101010201010101" pitchFamily="66" charset="0"/>
              </a:rPr>
            </a:br>
            <a:endParaRPr lang="ru-RU" sz="2800" b="1" dirty="0" smtClean="0">
              <a:latin typeface="Monotype Corsiva" panose="03010101010201010101" pitchFamily="66" charset="0"/>
            </a:endParaRPr>
          </a:p>
        </p:txBody>
      </p:sp>
      <p:pic>
        <p:nvPicPr>
          <p:cNvPr id="7" name="Рисунок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660" y="-1"/>
            <a:ext cx="9169660" cy="6877245"/>
          </a:xfrm>
          <a:prstGeom prst="rect">
            <a:avLst/>
          </a:prstGeom>
        </p:spPr>
      </p:pic>
      <p:sp>
        <p:nvSpPr>
          <p:cNvPr id="3" name="Объект 2"/>
          <p:cNvSpPr>
            <a:spLocks noGrp="1"/>
          </p:cNvSpPr>
          <p:nvPr>
            <p:ph idx="1"/>
          </p:nvPr>
        </p:nvSpPr>
        <p:spPr>
          <a:xfrm>
            <a:off x="457200" y="188640"/>
            <a:ext cx="8229600" cy="5937523"/>
          </a:xfrm>
        </p:spPr>
        <p:txBody>
          <a:bodyPr/>
          <a:lstStyle/>
          <a:p>
            <a:pPr marL="0" indent="0" algn="ctr">
              <a:buNone/>
            </a:pPr>
            <a:r>
              <a:rPr lang="ru-RU" dirty="0" smtClean="0">
                <a:solidFill>
                  <a:schemeClr val="accent3">
                    <a:lumMod val="50000"/>
                  </a:schemeClr>
                </a:solidFill>
                <a:latin typeface="Times New Roman" panose="02020603050405020304" pitchFamily="18" charset="0"/>
                <a:cs typeface="Times New Roman" panose="02020603050405020304" pitchFamily="18" charset="0"/>
              </a:rPr>
              <a:t>Акци</a:t>
            </a:r>
            <a:r>
              <a:rPr lang="ru-RU" dirty="0">
                <a:solidFill>
                  <a:schemeClr val="accent3">
                    <a:lumMod val="50000"/>
                  </a:schemeClr>
                </a:solidFill>
                <a:latin typeface="Times New Roman" panose="02020603050405020304" pitchFamily="18" charset="0"/>
                <a:cs typeface="Times New Roman" panose="02020603050405020304" pitchFamily="18" charset="0"/>
              </a:rPr>
              <a:t>я «Покормите птиц зимой»</a:t>
            </a:r>
            <a:endParaRPr lang="ru-RU" dirty="0">
              <a:solidFill>
                <a:schemeClr val="accent3">
                  <a:lumMod val="50000"/>
                </a:schemeClr>
              </a:solidFill>
              <a:latin typeface="Times New Roman" panose="02020603050405020304" pitchFamily="18" charset="0"/>
              <a:cs typeface="Times New Roman" panose="02020603050405020304" pitchFamily="18" charset="0"/>
            </a:endParaRPr>
          </a:p>
          <a:p>
            <a:pPr marL="0" indent="0">
              <a:buNone/>
            </a:pPr>
            <a:r>
              <a:rPr lang="ru-RU" sz="2400" b="1" dirty="0" smtClean="0">
                <a:solidFill>
                  <a:schemeClr val="accent3">
                    <a:lumMod val="50000"/>
                  </a:schemeClr>
                </a:solidFill>
                <a:latin typeface="Times New Roman" panose="02020603050405020304" pitchFamily="18" charset="0"/>
                <a:cs typeface="Times New Roman" panose="02020603050405020304" pitchFamily="18" charset="0"/>
              </a:rPr>
              <a:t>Цель:</a:t>
            </a:r>
            <a:r>
              <a:rPr lang="en-US" sz="2400" b="1" dirty="0">
                <a:solidFill>
                  <a:schemeClr val="accent3">
                    <a:lumMod val="50000"/>
                  </a:schemeClr>
                </a:solidFill>
                <a:latin typeface="Times New Roman" panose="02020603050405020304" pitchFamily="18" charset="0"/>
                <a:cs typeface="Times New Roman" panose="02020603050405020304" pitchFamily="18" charset="0"/>
              </a:rPr>
              <a:t> </a:t>
            </a:r>
            <a:r>
              <a:rPr lang="ru-RU" sz="2400" dirty="0" smtClean="0">
                <a:solidFill>
                  <a:schemeClr val="accent3">
                    <a:lumMod val="50000"/>
                  </a:schemeClr>
                </a:solidFill>
                <a:latin typeface="Times New Roman" panose="02020603050405020304" pitchFamily="18" charset="0"/>
                <a:cs typeface="Times New Roman" panose="02020603050405020304" pitchFamily="18" charset="0"/>
              </a:rPr>
              <a:t>Привлечь </a:t>
            </a:r>
            <a:r>
              <a:rPr lang="ru-RU" sz="2400" dirty="0">
                <a:solidFill>
                  <a:schemeClr val="accent3">
                    <a:lumMod val="50000"/>
                  </a:schemeClr>
                </a:solidFill>
                <a:latin typeface="Times New Roman" panose="02020603050405020304" pitchFamily="18" charset="0"/>
                <a:cs typeface="Times New Roman" panose="02020603050405020304" pitchFamily="18" charset="0"/>
              </a:rPr>
              <a:t> внимание  детей и родителей  к  проблемам природы, к миру </a:t>
            </a:r>
            <a:r>
              <a:rPr lang="ru-RU" sz="2400" dirty="0" smtClean="0">
                <a:solidFill>
                  <a:schemeClr val="accent3">
                    <a:lumMod val="50000"/>
                  </a:schemeClr>
                </a:solidFill>
                <a:latin typeface="Times New Roman" panose="02020603050405020304" pitchFamily="18" charset="0"/>
                <a:cs typeface="Times New Roman" panose="02020603050405020304" pitchFamily="18" charset="0"/>
              </a:rPr>
              <a:t>пернатых. </a:t>
            </a:r>
            <a:endParaRPr lang="ru-RU" sz="2400" dirty="0" smtClean="0">
              <a:solidFill>
                <a:schemeClr val="accent3">
                  <a:lumMod val="50000"/>
                </a:schemeClr>
              </a:solidFill>
              <a:latin typeface="Times New Roman" panose="02020603050405020304" pitchFamily="18" charset="0"/>
              <a:cs typeface="Times New Roman" panose="02020603050405020304" pitchFamily="18" charset="0"/>
            </a:endParaRPr>
          </a:p>
          <a:p>
            <a:pPr marL="0" indent="0">
              <a:buNone/>
            </a:pPr>
            <a:r>
              <a:rPr lang="ru-RU" sz="2400" dirty="0" smtClean="0">
                <a:solidFill>
                  <a:schemeClr val="accent3">
                    <a:lumMod val="50000"/>
                  </a:schemeClr>
                </a:solidFill>
                <a:latin typeface="Times New Roman" panose="02020603050405020304" pitchFamily="18" charset="0"/>
                <a:cs typeface="Times New Roman" panose="02020603050405020304" pitchFamily="18" charset="0"/>
              </a:rPr>
              <a:t>Оказать </a:t>
            </a:r>
            <a:r>
              <a:rPr lang="ru-RU" sz="2400" dirty="0">
                <a:solidFill>
                  <a:schemeClr val="accent3">
                    <a:lumMod val="50000"/>
                  </a:schemeClr>
                </a:solidFill>
                <a:latin typeface="Times New Roman" panose="02020603050405020304" pitchFamily="18" charset="0"/>
                <a:cs typeface="Times New Roman" panose="02020603050405020304" pitchFamily="18" charset="0"/>
              </a:rPr>
              <a:t>  активную помощь птицам  в холодное время года</a:t>
            </a:r>
            <a:r>
              <a:rPr lang="ru-RU" sz="2400" dirty="0" smtClean="0">
                <a:solidFill>
                  <a:schemeClr val="accent3">
                    <a:lumMod val="50000"/>
                  </a:schemeClr>
                </a:solidFill>
                <a:latin typeface="Times New Roman" panose="02020603050405020304" pitchFamily="18" charset="0"/>
                <a:cs typeface="Times New Roman" panose="02020603050405020304" pitchFamily="18" charset="0"/>
              </a:rPr>
              <a:t>.</a:t>
            </a:r>
            <a:endParaRPr lang="ru-RU" sz="2400" b="1" dirty="0">
              <a:solidFill>
                <a:schemeClr val="accent3">
                  <a:lumMod val="50000"/>
                </a:schemeClr>
              </a:solidFill>
              <a:latin typeface="Times New Roman" panose="02020603050405020304" pitchFamily="18" charset="0"/>
              <a:cs typeface="Times New Roman" panose="02020603050405020304" pitchFamily="18" charset="0"/>
            </a:endParaRPr>
          </a:p>
        </p:txBody>
      </p:sp>
      <p:pic>
        <p:nvPicPr>
          <p:cNvPr id="4" name="Picture 2" descr="C:\Users\DNS\Desktop\ФОТО ПТИЦЫ\20200130_102204.jpg"/>
          <p:cNvPicPr>
            <a:picLocks noChangeAspect="1" noChangeArrowheads="1"/>
          </p:cNvPicPr>
          <p:nvPr/>
        </p:nvPicPr>
        <p:blipFill>
          <a:blip r:embed="rId3" cstate="screen"/>
          <a:srcRect/>
          <a:stretch>
            <a:fillRect/>
          </a:stretch>
        </p:blipFill>
        <p:spPr bwMode="auto">
          <a:xfrm>
            <a:off x="2952709" y="2837527"/>
            <a:ext cx="3168352" cy="2668586"/>
          </a:xfrm>
          <a:prstGeom prst="rect">
            <a:avLst/>
          </a:prstGeom>
          <a:ln>
            <a:noFill/>
          </a:ln>
          <a:effectLst>
            <a:softEdge rad="112500"/>
          </a:effectLst>
        </p:spPr>
      </p:pic>
      <p:pic>
        <p:nvPicPr>
          <p:cNvPr id="5" name="Picture 2" descr="C:\Users\DNS\Desktop\ФОТО ПТИЦЫ\IMG-20200131-WA0005.jpg"/>
          <p:cNvPicPr>
            <a:picLocks noChangeAspect="1" noChangeArrowheads="1"/>
          </p:cNvPicPr>
          <p:nvPr/>
        </p:nvPicPr>
        <p:blipFill>
          <a:blip r:embed="rId4" cstate="screen"/>
          <a:srcRect/>
          <a:stretch>
            <a:fillRect/>
          </a:stretch>
        </p:blipFill>
        <p:spPr bwMode="auto">
          <a:xfrm>
            <a:off x="6256883" y="1700808"/>
            <a:ext cx="2512467" cy="3578848"/>
          </a:xfrm>
          <a:prstGeom prst="rect">
            <a:avLst/>
          </a:prstGeom>
          <a:ln>
            <a:noFill/>
          </a:ln>
          <a:effectLst>
            <a:softEdge rad="112500"/>
          </a:effectLst>
        </p:spPr>
      </p:pic>
      <p:pic>
        <p:nvPicPr>
          <p:cNvPr id="6" name="Picture 2" descr="C:\Users\DNS\Desktop\ФОТО ПТИЦЫ\20200129_091321.jpg"/>
          <p:cNvPicPr>
            <a:picLocks noChangeAspect="1" noChangeArrowheads="1"/>
          </p:cNvPicPr>
          <p:nvPr/>
        </p:nvPicPr>
        <p:blipFill>
          <a:blip r:embed="rId5" cstate="screen"/>
          <a:srcRect/>
          <a:stretch>
            <a:fillRect/>
          </a:stretch>
        </p:blipFill>
        <p:spPr bwMode="auto">
          <a:xfrm>
            <a:off x="374650" y="2026771"/>
            <a:ext cx="2657195" cy="3438023"/>
          </a:xfrm>
          <a:prstGeom prst="rect">
            <a:avLst/>
          </a:prstGeom>
          <a:ln>
            <a:noFill/>
          </a:ln>
          <a:effectLst>
            <a:softEdge rad="11250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lum/>
          </a:blip>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9750" y="5661248"/>
            <a:ext cx="8229600" cy="1143000"/>
          </a:xfrm>
        </p:spPr>
        <p:txBody>
          <a:bodyPr/>
          <a:lstStyle/>
          <a:p>
            <a:pPr eaLnBrk="1" hangingPunct="1"/>
            <a:br>
              <a:rPr lang="ru-RU" sz="2800" b="1" dirty="0" smtClean="0">
                <a:latin typeface="Monotype Corsiva" panose="03010101010201010101" pitchFamily="66" charset="0"/>
              </a:rPr>
            </a:br>
            <a:endParaRPr lang="ru-RU" sz="2800" b="1" dirty="0" smtClean="0">
              <a:latin typeface="Monotype Corsiva" panose="03010101010201010101" pitchFamily="66" charset="0"/>
            </a:endParaRPr>
          </a:p>
        </p:txBody>
      </p:sp>
      <p:pic>
        <p:nvPicPr>
          <p:cNvPr id="7" name="Рисунок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660" y="-1"/>
            <a:ext cx="9169660" cy="6877245"/>
          </a:xfrm>
          <a:prstGeom prst="rect">
            <a:avLst/>
          </a:prstGeom>
        </p:spPr>
      </p:pic>
      <p:sp>
        <p:nvSpPr>
          <p:cNvPr id="3" name="Объект 2"/>
          <p:cNvSpPr>
            <a:spLocks noGrp="1"/>
          </p:cNvSpPr>
          <p:nvPr>
            <p:ph idx="1"/>
          </p:nvPr>
        </p:nvSpPr>
        <p:spPr>
          <a:xfrm>
            <a:off x="457200" y="260648"/>
            <a:ext cx="8229600" cy="5865515"/>
          </a:xfrm>
        </p:spPr>
        <p:txBody>
          <a:bodyPr/>
          <a:lstStyle/>
          <a:p>
            <a:pPr marL="0" indent="0" algn="ctr">
              <a:buNone/>
            </a:pPr>
            <a:r>
              <a:rPr lang="ru-RU" sz="2400" dirty="0">
                <a:solidFill>
                  <a:schemeClr val="accent3">
                    <a:lumMod val="50000"/>
                  </a:schemeClr>
                </a:solidFill>
                <a:latin typeface="Times New Roman" panose="02020603050405020304" pitchFamily="18" charset="0"/>
                <a:cs typeface="Times New Roman" panose="02020603050405020304" pitchFamily="18" charset="0"/>
              </a:rPr>
              <a:t>В  </a:t>
            </a:r>
            <a:r>
              <a:rPr lang="ru-RU" sz="2400" dirty="0" smtClean="0">
                <a:solidFill>
                  <a:schemeClr val="accent3">
                    <a:lumMod val="50000"/>
                  </a:schemeClr>
                </a:solidFill>
                <a:latin typeface="Times New Roman" panose="02020603050405020304" pitchFamily="18" charset="0"/>
                <a:cs typeface="Times New Roman" panose="02020603050405020304" pitchFamily="18" charset="0"/>
              </a:rPr>
              <a:t>акции по </a:t>
            </a:r>
            <a:r>
              <a:rPr lang="ru-RU" sz="2400" dirty="0">
                <a:solidFill>
                  <a:schemeClr val="accent3">
                    <a:lumMod val="50000"/>
                  </a:schemeClr>
                </a:solidFill>
                <a:latin typeface="Times New Roman" panose="02020603050405020304" pitchFamily="18" charset="0"/>
                <a:cs typeface="Times New Roman" panose="02020603050405020304" pitchFamily="18" charset="0"/>
              </a:rPr>
              <a:t>изготовлению экологических кормушек приняли участие дети, педагоги, родители, проявив фантазию и мастерство. </a:t>
            </a:r>
            <a:endParaRPr lang="ru-RU" sz="2400" dirty="0">
              <a:solidFill>
                <a:schemeClr val="accent3">
                  <a:lumMod val="50000"/>
                </a:schemeClr>
              </a:solidFill>
              <a:latin typeface="Times New Roman" panose="02020603050405020304" pitchFamily="18" charset="0"/>
              <a:cs typeface="Times New Roman" panose="02020603050405020304" pitchFamily="18" charset="0"/>
            </a:endParaRPr>
          </a:p>
          <a:p>
            <a:endParaRPr lang="ru-RU" dirty="0"/>
          </a:p>
        </p:txBody>
      </p:sp>
      <p:pic>
        <p:nvPicPr>
          <p:cNvPr id="4" name="Picture 4" descr="C:\Users\DNS\Desktop\ФОТО ПТИЦЫ\IMG-20200131-WA0006.jpg"/>
          <p:cNvPicPr>
            <a:picLocks noChangeAspect="1" noChangeArrowheads="1"/>
          </p:cNvPicPr>
          <p:nvPr/>
        </p:nvPicPr>
        <p:blipFill>
          <a:blip r:embed="rId3" cstate="screen"/>
          <a:srcRect/>
          <a:stretch>
            <a:fillRect/>
          </a:stretch>
        </p:blipFill>
        <p:spPr bwMode="auto">
          <a:xfrm>
            <a:off x="154743" y="1668441"/>
            <a:ext cx="2185009" cy="3657600"/>
          </a:xfrm>
          <a:prstGeom prst="rect">
            <a:avLst/>
          </a:prstGeom>
          <a:ln>
            <a:noFill/>
          </a:ln>
          <a:effectLst>
            <a:softEdge rad="112500"/>
          </a:effectLst>
        </p:spPr>
      </p:pic>
      <p:pic>
        <p:nvPicPr>
          <p:cNvPr id="5" name="Picture 4" descr="C:\Users\DNS\Desktop\ФОТО ПТИЦЫ\IMG-94373d7f586347ab15327e4f639c1281-V.jpg"/>
          <p:cNvPicPr>
            <a:picLocks noChangeAspect="1" noChangeArrowheads="1"/>
          </p:cNvPicPr>
          <p:nvPr/>
        </p:nvPicPr>
        <p:blipFill>
          <a:blip r:embed="rId4" cstate="screen"/>
          <a:srcRect/>
          <a:stretch>
            <a:fillRect/>
          </a:stretch>
        </p:blipFill>
        <p:spPr bwMode="auto">
          <a:xfrm>
            <a:off x="6133193" y="2039614"/>
            <a:ext cx="2718707" cy="4229100"/>
          </a:xfrm>
          <a:prstGeom prst="rect">
            <a:avLst/>
          </a:prstGeom>
          <a:ln>
            <a:noFill/>
          </a:ln>
          <a:effectLst>
            <a:softEdge rad="112500"/>
          </a:effectLst>
        </p:spPr>
      </p:pic>
      <p:pic>
        <p:nvPicPr>
          <p:cNvPr id="6" name="Picture 3" descr="C:\Users\DNS\Desktop\ФОТО ПТИЦЫ\IMG-20200128-WA0001.jpg"/>
          <p:cNvPicPr>
            <a:picLocks noChangeAspect="1" noChangeArrowheads="1"/>
          </p:cNvPicPr>
          <p:nvPr/>
        </p:nvPicPr>
        <p:blipFill>
          <a:blip r:embed="rId5" cstate="screen"/>
          <a:srcRect/>
          <a:stretch>
            <a:fillRect/>
          </a:stretch>
        </p:blipFill>
        <p:spPr bwMode="auto">
          <a:xfrm>
            <a:off x="2281529" y="2680054"/>
            <a:ext cx="3909888" cy="3615680"/>
          </a:xfrm>
          <a:prstGeom prst="rect">
            <a:avLst/>
          </a:prstGeom>
          <a:ln>
            <a:noFill/>
          </a:ln>
          <a:effectLst>
            <a:softEdge rad="11250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lum/>
          </a:blip>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9750" y="5686425"/>
            <a:ext cx="8229600" cy="1143000"/>
          </a:xfrm>
        </p:spPr>
        <p:txBody>
          <a:bodyPr/>
          <a:lstStyle/>
          <a:p>
            <a:pPr eaLnBrk="1" hangingPunct="1"/>
            <a:br>
              <a:rPr lang="ru-RU" sz="2800" b="1" dirty="0" smtClean="0">
                <a:latin typeface="Monotype Corsiva" panose="03010101010201010101" pitchFamily="66" charset="0"/>
              </a:rPr>
            </a:br>
            <a:endParaRPr lang="ru-RU" sz="2800" b="1" dirty="0" smtClean="0">
              <a:latin typeface="Monotype Corsiva" panose="03010101010201010101" pitchFamily="66" charset="0"/>
            </a:endParaRPr>
          </a:p>
        </p:txBody>
      </p:sp>
      <p:pic>
        <p:nvPicPr>
          <p:cNvPr id="8" name="Рисунок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660" y="-1"/>
            <a:ext cx="9169660" cy="6877245"/>
          </a:xfrm>
          <a:prstGeom prst="rect">
            <a:avLst/>
          </a:prstGeom>
        </p:spPr>
      </p:pic>
      <p:sp>
        <p:nvSpPr>
          <p:cNvPr id="3" name="Объект 2"/>
          <p:cNvSpPr>
            <a:spLocks noGrp="1"/>
          </p:cNvSpPr>
          <p:nvPr>
            <p:ph idx="1"/>
          </p:nvPr>
        </p:nvSpPr>
        <p:spPr>
          <a:xfrm>
            <a:off x="2257400" y="404664"/>
            <a:ext cx="6347048" cy="1183178"/>
          </a:xfrm>
        </p:spPr>
        <p:txBody>
          <a:bodyPr/>
          <a:lstStyle/>
          <a:p>
            <a:pPr marL="0" indent="0" algn="ctr">
              <a:buNone/>
            </a:pPr>
            <a:r>
              <a:rPr lang="ru-RU" b="1" dirty="0" smtClean="0">
                <a:solidFill>
                  <a:schemeClr val="accent3">
                    <a:lumMod val="50000"/>
                  </a:schemeClr>
                </a:solidFill>
                <a:latin typeface="Times New Roman" panose="02020603050405020304" pitchFamily="18" charset="0"/>
                <a:cs typeface="Times New Roman" panose="02020603050405020304" pitchFamily="18" charset="0"/>
              </a:rPr>
              <a:t>Акция «Почта Деда Мороза»</a:t>
            </a:r>
            <a:endParaRPr lang="ru-RU" b="1" dirty="0">
              <a:solidFill>
                <a:schemeClr val="accent3">
                  <a:lumMod val="50000"/>
                </a:schemeClr>
              </a:solidFill>
              <a:latin typeface="Times New Roman" panose="02020603050405020304" pitchFamily="18" charset="0"/>
              <a:cs typeface="Times New Roman" panose="02020603050405020304" pitchFamily="18" charset="0"/>
            </a:endParaRPr>
          </a:p>
        </p:txBody>
      </p:sp>
      <p:pic>
        <p:nvPicPr>
          <p:cNvPr id="5" name="Рисунок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71204" y="1013024"/>
            <a:ext cx="2815208" cy="3519010"/>
          </a:xfrm>
          <a:prstGeom prst="rect">
            <a:avLst/>
          </a:prstGeom>
        </p:spPr>
      </p:pic>
      <p:pic>
        <p:nvPicPr>
          <p:cNvPr id="6" name="Рисунок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18654" y="4131078"/>
            <a:ext cx="3635896" cy="2726922"/>
          </a:xfrm>
          <a:prstGeom prst="rect">
            <a:avLst/>
          </a:prstGeom>
          <a:ln>
            <a:noFill/>
          </a:ln>
          <a:effectLst>
            <a:softEdge rad="112500"/>
          </a:effectLst>
        </p:spPr>
      </p:pic>
      <p:pic>
        <p:nvPicPr>
          <p:cNvPr id="7" name="Рисунок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506996" y="1095629"/>
            <a:ext cx="3923928" cy="2942946"/>
          </a:xfrm>
          <a:prstGeom prst="rect">
            <a:avLst/>
          </a:prstGeom>
          <a:ln>
            <a:noFill/>
          </a:ln>
          <a:effectLst>
            <a:softEdge rad="11250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lum/>
          </a:blip>
          <a:srcRect/>
          <a:stretch>
            <a:fillRect/>
          </a:stretch>
        </a:blipFill>
        <a:effectLst/>
      </p:bgPr>
    </p:bg>
    <p:spTree>
      <p:nvGrpSpPr>
        <p:cNvPr id="1" name=""/>
        <p:cNvGrpSpPr/>
        <p:nvPr/>
      </p:nvGrpSpPr>
      <p:grpSpPr>
        <a:xfrm>
          <a:off x="0" y="0"/>
          <a:ext cx="0" cy="0"/>
          <a:chOff x="0" y="0"/>
          <a:chExt cx="0" cy="0"/>
        </a:xfrm>
      </p:grpSpPr>
      <p:pic>
        <p:nvPicPr>
          <p:cNvPr id="11" name="Рисунок 1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660" y="-1"/>
            <a:ext cx="9169660" cy="6877245"/>
          </a:xfrm>
          <a:prstGeom prst="rect">
            <a:avLst/>
          </a:prstGeom>
        </p:spPr>
      </p:pic>
      <p:sp>
        <p:nvSpPr>
          <p:cNvPr id="7" name="Объект 6"/>
          <p:cNvSpPr>
            <a:spLocks noGrp="1"/>
          </p:cNvSpPr>
          <p:nvPr>
            <p:ph idx="1"/>
          </p:nvPr>
        </p:nvSpPr>
        <p:spPr>
          <a:xfrm>
            <a:off x="179512" y="1"/>
            <a:ext cx="8568952" cy="3356992"/>
          </a:xfrm>
        </p:spPr>
        <p:txBody>
          <a:bodyPr/>
          <a:lstStyle/>
          <a:p>
            <a:pPr marL="0" indent="0" algn="ctr">
              <a:buNone/>
            </a:pPr>
            <a:r>
              <a:rPr lang="ru-RU" b="1" dirty="0" smtClean="0">
                <a:solidFill>
                  <a:schemeClr val="accent3">
                    <a:lumMod val="50000"/>
                  </a:schemeClr>
                </a:solidFill>
                <a:latin typeface="Times New Roman" panose="02020603050405020304" pitchFamily="18" charset="0"/>
                <a:cs typeface="Times New Roman" panose="02020603050405020304" pitchFamily="18" charset="0"/>
              </a:rPr>
              <a:t>Акция «Подари настроение»</a:t>
            </a:r>
            <a:endParaRPr lang="ru-RU" b="1" dirty="0" smtClean="0">
              <a:solidFill>
                <a:schemeClr val="accent3">
                  <a:lumMod val="50000"/>
                </a:schemeClr>
              </a:solidFill>
              <a:latin typeface="Times New Roman" panose="02020603050405020304" pitchFamily="18" charset="0"/>
              <a:cs typeface="Times New Roman" panose="02020603050405020304" pitchFamily="18" charset="0"/>
            </a:endParaRPr>
          </a:p>
          <a:p>
            <a:pPr marL="0" indent="0">
              <a:buNone/>
            </a:pPr>
            <a:r>
              <a:rPr lang="ru-RU" sz="2000" dirty="0">
                <a:solidFill>
                  <a:schemeClr val="accent3">
                    <a:lumMod val="50000"/>
                  </a:schemeClr>
                </a:solidFill>
                <a:latin typeface="Times New Roman" panose="02020603050405020304" pitchFamily="18" charset="0"/>
                <a:cs typeface="Times New Roman" panose="02020603050405020304" pitchFamily="18" charset="0"/>
              </a:rPr>
              <a:t> </a:t>
            </a:r>
            <a:r>
              <a:rPr lang="ru-RU" sz="2000" dirty="0" smtClean="0">
                <a:solidFill>
                  <a:schemeClr val="accent3">
                    <a:lumMod val="50000"/>
                  </a:schemeClr>
                </a:solidFill>
                <a:latin typeface="Times New Roman" panose="02020603050405020304" pitchFamily="18" charset="0"/>
                <a:cs typeface="Times New Roman" panose="02020603050405020304" pitchFamily="18" charset="0"/>
              </a:rPr>
              <a:t> В один из дней  </a:t>
            </a:r>
            <a:r>
              <a:rPr lang="ru-RU" sz="2000" dirty="0">
                <a:solidFill>
                  <a:schemeClr val="accent3">
                    <a:lumMod val="50000"/>
                  </a:schemeClr>
                </a:solidFill>
                <a:latin typeface="Times New Roman" panose="02020603050405020304" pitchFamily="18" charset="0"/>
                <a:cs typeface="Times New Roman" panose="02020603050405020304" pitchFamily="18" charset="0"/>
              </a:rPr>
              <a:t>воспитатели необычно встретили родителей и детей. П</a:t>
            </a:r>
            <a:r>
              <a:rPr lang="ru-RU" sz="2000" dirty="0" smtClean="0">
                <a:solidFill>
                  <a:schemeClr val="accent3">
                    <a:lumMod val="50000"/>
                  </a:schemeClr>
                </a:solidFill>
                <a:latin typeface="Times New Roman" panose="02020603050405020304" pitchFamily="18" charset="0"/>
                <a:cs typeface="Times New Roman" panose="02020603050405020304" pitchFamily="18" charset="0"/>
              </a:rPr>
              <a:t>редложили </a:t>
            </a:r>
            <a:r>
              <a:rPr lang="ru-RU" sz="2000" dirty="0">
                <a:solidFill>
                  <a:schemeClr val="accent3">
                    <a:lumMod val="50000"/>
                  </a:schemeClr>
                </a:solidFill>
                <a:latin typeface="Times New Roman" panose="02020603050405020304" pitchFamily="18" charset="0"/>
                <a:cs typeface="Times New Roman" panose="02020603050405020304" pitchFamily="18" charset="0"/>
              </a:rPr>
              <a:t>нарисовать родителям </a:t>
            </a:r>
            <a:r>
              <a:rPr lang="ru-RU" sz="2000" dirty="0" smtClean="0">
                <a:solidFill>
                  <a:schemeClr val="accent3">
                    <a:lumMod val="50000"/>
                  </a:schemeClr>
                </a:solidFill>
                <a:latin typeface="Times New Roman" panose="02020603050405020304" pitchFamily="18" charset="0"/>
                <a:cs typeface="Times New Roman" panose="02020603050405020304" pitchFamily="18" charset="0"/>
              </a:rPr>
              <a:t> смайлики настроения, которыми </a:t>
            </a:r>
            <a:r>
              <a:rPr lang="ru-RU" sz="2000" dirty="0">
                <a:solidFill>
                  <a:schemeClr val="accent3">
                    <a:lumMod val="50000"/>
                  </a:schemeClr>
                </a:solidFill>
                <a:latin typeface="Times New Roman" panose="02020603050405020304" pitchFamily="18" charset="0"/>
                <a:cs typeface="Times New Roman" panose="02020603050405020304" pitchFamily="18" charset="0"/>
              </a:rPr>
              <a:t>они желают </a:t>
            </a:r>
            <a:r>
              <a:rPr lang="ru-RU" sz="2000" dirty="0" smtClean="0">
                <a:solidFill>
                  <a:schemeClr val="accent3">
                    <a:lumMod val="50000"/>
                  </a:schemeClr>
                </a:solidFill>
                <a:latin typeface="Times New Roman" panose="02020603050405020304" pitchFamily="18" charset="0"/>
                <a:cs typeface="Times New Roman" panose="02020603050405020304" pitchFamily="18" charset="0"/>
              </a:rPr>
              <a:t>поделиться со своими детьми.</a:t>
            </a:r>
            <a:endParaRPr lang="ru-RU" sz="2000" dirty="0">
              <a:solidFill>
                <a:schemeClr val="accent3">
                  <a:lumMod val="50000"/>
                </a:schemeClr>
              </a:solidFill>
              <a:latin typeface="Times New Roman" panose="02020603050405020304" pitchFamily="18" charset="0"/>
              <a:cs typeface="Times New Roman" panose="02020603050405020304" pitchFamily="18" charset="0"/>
            </a:endParaRPr>
          </a:p>
          <a:p>
            <a:pPr marL="0" indent="0">
              <a:buNone/>
            </a:pPr>
            <a:r>
              <a:rPr lang="ru-RU" sz="2000" dirty="0" smtClean="0">
                <a:solidFill>
                  <a:schemeClr val="accent3">
                    <a:lumMod val="50000"/>
                  </a:schemeClr>
                </a:solidFill>
                <a:latin typeface="Times New Roman" panose="02020603050405020304" pitchFamily="18" charset="0"/>
                <a:cs typeface="Times New Roman" panose="02020603050405020304" pitchFamily="18" charset="0"/>
              </a:rPr>
              <a:t>Акция </a:t>
            </a:r>
            <a:r>
              <a:rPr lang="ru-RU" sz="2000" dirty="0">
                <a:solidFill>
                  <a:schemeClr val="accent3">
                    <a:lumMod val="50000"/>
                  </a:schemeClr>
                </a:solidFill>
                <a:latin typeface="Times New Roman" panose="02020603050405020304" pitchFamily="18" charset="0"/>
                <a:cs typeface="Times New Roman" panose="02020603050405020304" pitchFamily="18" charset="0"/>
              </a:rPr>
              <a:t>была для всех неожиданной, но очень приятной. Никто в детском саду не остался без нашего внимания. Дети, педагоги, родители дарили друг другу свои улыбки. Акция принесла много хорошего настроения и, конечно, улыбок. Результатом акции стал оформленный плакат, благодаря которому дети и родители смогут любоваться совместным творчеством.</a:t>
            </a:r>
            <a:endParaRPr lang="ru-RU" sz="2000" dirty="0">
              <a:solidFill>
                <a:schemeClr val="accent3">
                  <a:lumMod val="50000"/>
                </a:schemeClr>
              </a:solidFill>
              <a:latin typeface="Times New Roman" panose="02020603050405020304" pitchFamily="18" charset="0"/>
              <a:cs typeface="Times New Roman" panose="02020603050405020304" pitchFamily="18" charset="0"/>
            </a:endParaRPr>
          </a:p>
          <a:p>
            <a:pPr marL="0" indent="0">
              <a:buNone/>
            </a:pPr>
            <a:endParaRPr lang="ru-RU" dirty="0">
              <a:solidFill>
                <a:schemeClr val="accent3">
                  <a:lumMod val="50000"/>
                </a:schemeClr>
              </a:solidFill>
              <a:latin typeface="Times New Roman" panose="02020603050405020304" pitchFamily="18" charset="0"/>
              <a:cs typeface="Times New Roman" panose="02020603050405020304" pitchFamily="18" charset="0"/>
            </a:endParaRPr>
          </a:p>
        </p:txBody>
      </p:sp>
      <p:pic>
        <p:nvPicPr>
          <p:cNvPr id="8" name="Рисунок 7"/>
          <p:cNvPicPr>
            <a:picLocks noChangeAspect="1"/>
          </p:cNvPicPr>
          <p:nvPr/>
        </p:nvPicPr>
        <p:blipFill rotWithShape="1">
          <a:blip r:embed="rId3" cstate="print">
            <a:extLst>
              <a:ext uri="{28A0092B-C50C-407E-A947-70E740481C1C}">
                <a14:useLocalDpi xmlns:a14="http://schemas.microsoft.com/office/drawing/2010/main" val="0"/>
              </a:ext>
            </a:extLst>
          </a:blip>
          <a:srcRect r="6783"/>
          <a:stretch>
            <a:fillRect/>
          </a:stretch>
        </p:blipFill>
        <p:spPr>
          <a:xfrm>
            <a:off x="5513821" y="3616999"/>
            <a:ext cx="3456384" cy="2780929"/>
          </a:xfrm>
          <a:prstGeom prst="rect">
            <a:avLst/>
          </a:prstGeom>
          <a:ln>
            <a:noFill/>
          </a:ln>
          <a:effectLst>
            <a:softEdge rad="112500"/>
          </a:effectLst>
        </p:spPr>
      </p:pic>
      <p:pic>
        <p:nvPicPr>
          <p:cNvPr id="9" name="Рисунок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771800" y="3341410"/>
            <a:ext cx="2499742" cy="3332989"/>
          </a:xfrm>
          <a:prstGeom prst="rect">
            <a:avLst/>
          </a:prstGeom>
          <a:ln>
            <a:noFill/>
          </a:ln>
          <a:effectLst>
            <a:softEdge rad="112500"/>
          </a:effectLst>
        </p:spPr>
      </p:pic>
      <p:pic>
        <p:nvPicPr>
          <p:cNvPr id="10" name="Рисунок 9"/>
          <p:cNvPicPr>
            <a:picLocks noChangeAspect="1"/>
          </p:cNvPicPr>
          <p:nvPr/>
        </p:nvPicPr>
        <p:blipFill rotWithShape="1">
          <a:blip r:embed="rId5" cstate="print">
            <a:extLst>
              <a:ext uri="{28A0092B-C50C-407E-A947-70E740481C1C}">
                <a14:useLocalDpi xmlns:a14="http://schemas.microsoft.com/office/drawing/2010/main" val="0"/>
              </a:ext>
            </a:extLst>
          </a:blip>
          <a:srcRect l="23400" t="18500"/>
          <a:stretch>
            <a:fillRect/>
          </a:stretch>
        </p:blipFill>
        <p:spPr>
          <a:xfrm>
            <a:off x="179512" y="3324155"/>
            <a:ext cx="2350009" cy="3333779"/>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lum/>
          </a:blip>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588023" y="12025561"/>
            <a:ext cx="4069398" cy="626470"/>
          </a:xfrm>
        </p:spPr>
        <p:txBody>
          <a:bodyPr/>
          <a:lstStyle/>
          <a:p>
            <a:pPr eaLnBrk="1" hangingPunct="1"/>
            <a:br>
              <a:rPr lang="ru-RU" sz="2800" b="1" dirty="0" smtClean="0">
                <a:latin typeface="Monotype Corsiva" panose="03010101010201010101" pitchFamily="66" charset="0"/>
              </a:rPr>
            </a:br>
            <a:endParaRPr lang="ru-RU" sz="2800" b="1" dirty="0" smtClean="0">
              <a:latin typeface="Monotype Corsiva" panose="03010101010201010101" pitchFamily="66" charset="0"/>
            </a:endParaRPr>
          </a:p>
        </p:txBody>
      </p:sp>
      <p:pic>
        <p:nvPicPr>
          <p:cNvPr id="5" name="Рисунок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660" y="-1"/>
            <a:ext cx="9169660" cy="6877245"/>
          </a:xfrm>
          <a:prstGeom prst="rect">
            <a:avLst/>
          </a:prstGeom>
        </p:spPr>
      </p:pic>
      <p:sp>
        <p:nvSpPr>
          <p:cNvPr id="3" name="Объект 2"/>
          <p:cNvSpPr>
            <a:spLocks noGrp="1"/>
          </p:cNvSpPr>
          <p:nvPr>
            <p:ph idx="1"/>
          </p:nvPr>
        </p:nvSpPr>
        <p:spPr>
          <a:xfrm>
            <a:off x="323528" y="332656"/>
            <a:ext cx="8520118" cy="6336704"/>
          </a:xfrm>
        </p:spPr>
        <p:txBody>
          <a:bodyPr/>
          <a:lstStyle/>
          <a:p>
            <a:pPr marL="0" indent="0" algn="ctr">
              <a:buNone/>
            </a:pPr>
            <a:r>
              <a:rPr lang="ru-RU" sz="2800" dirty="0" smtClean="0">
                <a:solidFill>
                  <a:schemeClr val="accent3">
                    <a:lumMod val="50000"/>
                  </a:schemeClr>
                </a:solidFill>
                <a:latin typeface="Times New Roman" panose="02020603050405020304" pitchFamily="18" charset="0"/>
                <a:cs typeface="Times New Roman" panose="02020603050405020304" pitchFamily="18" charset="0"/>
              </a:rPr>
              <a:t>Благодаря участию в акциях происходит формирование активной жизненной позиции, у детей развиваются представления о том, что от каждого из них зависит состояние окружающей среды, взаимоотношения людей, результаты деятельности.</a:t>
            </a:r>
            <a:endParaRPr lang="ru-RU" sz="2800" dirty="0" smtClean="0">
              <a:solidFill>
                <a:schemeClr val="accent3">
                  <a:lumMod val="50000"/>
                </a:schemeClr>
              </a:solidFill>
              <a:latin typeface="Times New Roman" panose="02020603050405020304" pitchFamily="18" charset="0"/>
              <a:cs typeface="Times New Roman" panose="02020603050405020304" pitchFamily="18" charset="0"/>
            </a:endParaRPr>
          </a:p>
          <a:p>
            <a:pPr marL="0" indent="0" algn="ctr">
              <a:buNone/>
            </a:pPr>
            <a:r>
              <a:rPr lang="ru-RU" sz="2800" dirty="0" smtClean="0">
                <a:solidFill>
                  <a:schemeClr val="accent3">
                    <a:lumMod val="50000"/>
                  </a:schemeClr>
                </a:solidFill>
                <a:latin typeface="Times New Roman" panose="02020603050405020304" pitchFamily="18" charset="0"/>
                <a:cs typeface="Times New Roman" panose="02020603050405020304" pitchFamily="18" charset="0"/>
              </a:rPr>
              <a:t>Результатом проведения социальных акций стало накопление детьми разнообразного социального опыта. У дошкольников в элементарном виде формируются социально-ценностные ориентации, они становятся более независимыми и самостоятельными</a:t>
            </a:r>
            <a:endParaRPr lang="ru-RU" sz="2800" dirty="0" smtClean="0">
              <a:solidFill>
                <a:schemeClr val="accent3">
                  <a:lumMod val="50000"/>
                </a:schemeClr>
              </a:solidFill>
              <a:latin typeface="Times New Roman" panose="02020603050405020304" pitchFamily="18" charset="0"/>
              <a:cs typeface="Times New Roman" panose="02020603050405020304" pitchFamily="18" charset="0"/>
            </a:endParaRPr>
          </a:p>
          <a:p>
            <a:pPr marL="0" indent="0" algn="ctr">
              <a:buNone/>
            </a:pPr>
            <a:r>
              <a:rPr lang="ru-RU" sz="2800" dirty="0">
                <a:solidFill>
                  <a:schemeClr val="accent3">
                    <a:lumMod val="50000"/>
                  </a:schemeClr>
                </a:solidFill>
                <a:latin typeface="Times New Roman" panose="02020603050405020304" pitchFamily="18" charset="0"/>
                <a:cs typeface="Times New Roman" panose="02020603050405020304" pitchFamily="18" charset="0"/>
              </a:rPr>
              <a:t>Социально-значимые акции в ДОУ </a:t>
            </a:r>
            <a:r>
              <a:rPr lang="ru-RU" sz="2800" dirty="0" smtClean="0">
                <a:solidFill>
                  <a:schemeClr val="accent3">
                    <a:lumMod val="50000"/>
                  </a:schemeClr>
                </a:solidFill>
                <a:latin typeface="Times New Roman" panose="02020603050405020304" pitchFamily="18" charset="0"/>
                <a:cs typeface="Times New Roman" panose="02020603050405020304" pitchFamily="18" charset="0"/>
              </a:rPr>
              <a:t>позволяют сделать </a:t>
            </a:r>
            <a:r>
              <a:rPr lang="ru-RU" sz="2800" dirty="0">
                <a:solidFill>
                  <a:schemeClr val="accent3">
                    <a:lumMod val="50000"/>
                  </a:schemeClr>
                </a:solidFill>
                <a:latin typeface="Times New Roman" panose="02020603050405020304" pitchFamily="18" charset="0"/>
                <a:cs typeface="Times New Roman" panose="02020603050405020304" pitchFamily="18" charset="0"/>
              </a:rPr>
              <a:t>работу педагогов, детей и родителей наиболее интересной и привлекательной</a:t>
            </a:r>
            <a:r>
              <a:rPr lang="ru-RU" sz="2800" dirty="0" smtClean="0">
                <a:solidFill>
                  <a:schemeClr val="accent3">
                    <a:lumMod val="50000"/>
                  </a:schemeClr>
                </a:solidFill>
                <a:latin typeface="Times New Roman" panose="02020603050405020304" pitchFamily="18" charset="0"/>
                <a:cs typeface="Times New Roman" panose="02020603050405020304" pitchFamily="18" charset="0"/>
              </a:rPr>
              <a:t>. </a:t>
            </a:r>
            <a:endParaRPr lang="ru-RU" sz="2800" dirty="0" smtClean="0">
              <a:solidFill>
                <a:schemeClr val="accent3">
                  <a:lumMod val="50000"/>
                </a:schemeClr>
              </a:solidFill>
              <a:latin typeface="Times New Roman" panose="02020603050405020304" pitchFamily="18" charset="0"/>
              <a:cs typeface="Times New Roman" panose="02020603050405020304" pitchFamily="18" charset="0"/>
            </a:endParaRPr>
          </a:p>
          <a:p>
            <a:pPr marL="0" indent="0" algn="ctr">
              <a:buNone/>
            </a:pPr>
            <a:r>
              <a:rPr lang="ru-RU" sz="2800" dirty="0" smtClean="0">
                <a:solidFill>
                  <a:schemeClr val="accent3">
                    <a:lumMod val="50000"/>
                  </a:schemeClr>
                </a:solidFill>
                <a:latin typeface="Times New Roman" panose="02020603050405020304" pitchFamily="18" charset="0"/>
                <a:cs typeface="Times New Roman" panose="02020603050405020304" pitchFamily="18" charset="0"/>
              </a:rPr>
              <a:t>Работа продолжается…</a:t>
            </a:r>
            <a:endParaRPr lang="ru-RU" sz="2800" dirty="0" smtClean="0">
              <a:solidFill>
                <a:schemeClr val="accent3">
                  <a:lumMod val="50000"/>
                </a:schemeClr>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lum/>
          </a:blip>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9750" y="5686425"/>
            <a:ext cx="8229600" cy="1143000"/>
          </a:xfrm>
        </p:spPr>
        <p:txBody>
          <a:bodyPr/>
          <a:lstStyle/>
          <a:p>
            <a:pPr eaLnBrk="1" hangingPunct="1"/>
            <a:r>
              <a:rPr lang="ru-RU" sz="2800" b="1" dirty="0" smtClean="0">
                <a:latin typeface="Monotype Corsiva" panose="03010101010201010101" pitchFamily="66" charset="0"/>
              </a:rPr>
              <a:t> </a:t>
            </a:r>
            <a:br>
              <a:rPr lang="ru-RU" sz="2800" b="1" dirty="0" smtClean="0">
                <a:latin typeface="Monotype Corsiva" panose="03010101010201010101" pitchFamily="66" charset="0"/>
              </a:rPr>
            </a:br>
            <a:endParaRPr lang="ru-RU" sz="2800" b="1" dirty="0" smtClean="0">
              <a:latin typeface="Monotype Corsiva" panose="03010101010201010101" pitchFamily="66" charset="0"/>
            </a:endParaRPr>
          </a:p>
        </p:txBody>
      </p:sp>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660" y="-1"/>
            <a:ext cx="9169660" cy="6877245"/>
          </a:xfrm>
          <a:prstGeom prst="rect">
            <a:avLst/>
          </a:prstGeom>
        </p:spPr>
      </p:pic>
      <p:sp>
        <p:nvSpPr>
          <p:cNvPr id="3" name="Объект 2"/>
          <p:cNvSpPr>
            <a:spLocks noGrp="1"/>
          </p:cNvSpPr>
          <p:nvPr>
            <p:ph idx="1"/>
          </p:nvPr>
        </p:nvSpPr>
        <p:spPr>
          <a:xfrm>
            <a:off x="251520" y="476672"/>
            <a:ext cx="8712968" cy="6120679"/>
          </a:xfrm>
        </p:spPr>
        <p:txBody>
          <a:bodyPr/>
          <a:lstStyle/>
          <a:p>
            <a:pPr marL="0" indent="0" algn="ctr">
              <a:buNone/>
            </a:pPr>
            <a:r>
              <a:rPr lang="ru-RU" b="1" dirty="0">
                <a:solidFill>
                  <a:schemeClr val="accent3">
                    <a:lumMod val="50000"/>
                  </a:schemeClr>
                </a:solidFill>
                <a:latin typeface="Times New Roman" panose="02020603050405020304" pitchFamily="18" charset="0"/>
                <a:cs typeface="Times New Roman" panose="02020603050405020304" pitchFamily="18" charset="0"/>
              </a:rPr>
              <a:t>Социальные акции</a:t>
            </a:r>
            <a:r>
              <a:rPr lang="ru-RU" dirty="0">
                <a:solidFill>
                  <a:schemeClr val="accent3">
                    <a:lumMod val="50000"/>
                  </a:schemeClr>
                </a:solidFill>
                <a:latin typeface="Times New Roman" panose="02020603050405020304" pitchFamily="18" charset="0"/>
                <a:cs typeface="Times New Roman" panose="02020603050405020304" pitchFamily="18" charset="0"/>
              </a:rPr>
              <a:t> — одно из направлений </a:t>
            </a:r>
            <a:r>
              <a:rPr lang="ru-RU" dirty="0" smtClean="0">
                <a:solidFill>
                  <a:schemeClr val="accent3">
                    <a:lumMod val="50000"/>
                  </a:schemeClr>
                </a:solidFill>
                <a:latin typeface="Times New Roman" panose="02020603050405020304" pitchFamily="18" charset="0"/>
                <a:cs typeface="Times New Roman" panose="02020603050405020304" pitchFamily="18" charset="0"/>
              </a:rPr>
              <a:t>позитивной социализации</a:t>
            </a:r>
            <a:r>
              <a:rPr lang="ru-RU" dirty="0">
                <a:solidFill>
                  <a:schemeClr val="accent3">
                    <a:lumMod val="50000"/>
                  </a:schemeClr>
                </a:solidFill>
                <a:latin typeface="Times New Roman" panose="02020603050405020304" pitchFamily="18" charset="0"/>
                <a:cs typeface="Times New Roman" panose="02020603050405020304" pitchFamily="18" charset="0"/>
              </a:rPr>
              <a:t> дошкольников. Основная </a:t>
            </a:r>
            <a:r>
              <a:rPr lang="ru-RU" b="1" dirty="0">
                <a:solidFill>
                  <a:schemeClr val="accent3">
                    <a:lumMod val="50000"/>
                  </a:schemeClr>
                </a:solidFill>
                <a:latin typeface="Times New Roman" panose="02020603050405020304" pitchFamily="18" charset="0"/>
                <a:cs typeface="Times New Roman" panose="02020603050405020304" pitchFamily="18" charset="0"/>
              </a:rPr>
              <a:t>цель</a:t>
            </a:r>
            <a:r>
              <a:rPr lang="ru-RU" dirty="0">
                <a:solidFill>
                  <a:schemeClr val="accent3">
                    <a:lumMod val="50000"/>
                  </a:schemeClr>
                </a:solidFill>
                <a:latin typeface="Times New Roman" panose="02020603050405020304" pitchFamily="18" charset="0"/>
                <a:cs typeface="Times New Roman" panose="02020603050405020304" pitchFamily="18" charset="0"/>
              </a:rPr>
              <a:t> социальной акции — формирование эмоционально-ценностного отношения к миру, окружающим людям и самому себе на основе нравственного содержания. </a:t>
            </a:r>
            <a:endParaRPr lang="ru-RU" dirty="0" smtClean="0">
              <a:solidFill>
                <a:schemeClr val="accent3">
                  <a:lumMod val="50000"/>
                </a:schemeClr>
              </a:solidFill>
              <a:latin typeface="Times New Roman" panose="02020603050405020304" pitchFamily="18" charset="0"/>
              <a:cs typeface="Times New Roman" panose="02020603050405020304" pitchFamily="18" charset="0"/>
            </a:endParaRPr>
          </a:p>
          <a:p>
            <a:pPr marL="0" indent="0" algn="ctr">
              <a:buNone/>
            </a:pPr>
            <a:r>
              <a:rPr lang="ru-RU" dirty="0">
                <a:solidFill>
                  <a:schemeClr val="accent3">
                    <a:lumMod val="50000"/>
                  </a:schemeClr>
                </a:solidFill>
                <a:latin typeface="Times New Roman" panose="02020603050405020304" pitchFamily="18" charset="0"/>
                <a:cs typeface="Times New Roman" panose="02020603050405020304" pitchFamily="18" charset="0"/>
              </a:rPr>
              <a:t> </a:t>
            </a:r>
            <a:r>
              <a:rPr lang="ru-RU" dirty="0" smtClean="0">
                <a:solidFill>
                  <a:schemeClr val="accent3">
                    <a:lumMod val="50000"/>
                  </a:schemeClr>
                </a:solidFill>
                <a:latin typeface="Times New Roman" panose="02020603050405020304" pitchFamily="18" charset="0"/>
                <a:cs typeface="Times New Roman" panose="02020603050405020304" pitchFamily="18" charset="0"/>
              </a:rPr>
              <a:t> </a:t>
            </a:r>
            <a:r>
              <a:rPr lang="ru-RU" b="1" dirty="0" smtClean="0">
                <a:solidFill>
                  <a:schemeClr val="accent3">
                    <a:lumMod val="50000"/>
                  </a:schemeClr>
                </a:solidFill>
                <a:latin typeface="Times New Roman" panose="02020603050405020304" pitchFamily="18" charset="0"/>
                <a:cs typeface="Times New Roman" panose="02020603050405020304" pitchFamily="18" charset="0"/>
              </a:rPr>
              <a:t>Главной задачей </a:t>
            </a:r>
            <a:r>
              <a:rPr lang="ru-RU" dirty="0" smtClean="0">
                <a:solidFill>
                  <a:schemeClr val="accent3">
                    <a:lumMod val="50000"/>
                  </a:schemeClr>
                </a:solidFill>
                <a:latin typeface="Times New Roman" panose="02020603050405020304" pitchFamily="18" charset="0"/>
                <a:cs typeface="Times New Roman" panose="02020603050405020304" pitchFamily="18" charset="0"/>
              </a:rPr>
              <a:t>является привлечь </a:t>
            </a:r>
            <a:r>
              <a:rPr lang="ru-RU" dirty="0">
                <a:solidFill>
                  <a:schemeClr val="accent3">
                    <a:lumMod val="50000"/>
                  </a:schemeClr>
                </a:solidFill>
                <a:latin typeface="Times New Roman" panose="02020603050405020304" pitchFamily="18" charset="0"/>
                <a:cs typeface="Times New Roman" panose="02020603050405020304" pitchFamily="18" charset="0"/>
              </a:rPr>
              <a:t>и объединить всех участников образовательного процесса.</a:t>
            </a:r>
            <a:endParaRPr lang="ru-RU" dirty="0">
              <a:solidFill>
                <a:schemeClr val="accent3">
                  <a:lumMod val="50000"/>
                </a:schemeClr>
              </a:solidFill>
              <a:latin typeface="Times New Roman" panose="02020603050405020304" pitchFamily="18" charset="0"/>
              <a:cs typeface="Times New Roman" panose="02020603050405020304" pitchFamily="18" charset="0"/>
            </a:endParaRPr>
          </a:p>
          <a:p>
            <a:pPr marL="0" indent="0">
              <a:buNone/>
            </a:pPr>
            <a:endParaRPr lang="ru-RU" dirty="0">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lum/>
          </a:blip>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9750" y="5686425"/>
            <a:ext cx="8229600" cy="1143000"/>
          </a:xfrm>
        </p:spPr>
        <p:txBody>
          <a:bodyPr/>
          <a:lstStyle/>
          <a:p>
            <a:pPr eaLnBrk="1" hangingPunct="1"/>
            <a:r>
              <a:rPr lang="ru-RU" sz="2800" b="1" dirty="0" smtClean="0">
                <a:latin typeface="Monotype Corsiva" panose="03010101010201010101" pitchFamily="66" charset="0"/>
              </a:rPr>
              <a:t> </a:t>
            </a:r>
            <a:br>
              <a:rPr lang="ru-RU" sz="2800" b="1" dirty="0" smtClean="0">
                <a:latin typeface="Monotype Corsiva" panose="03010101010201010101" pitchFamily="66" charset="0"/>
              </a:rPr>
            </a:br>
            <a:endParaRPr lang="ru-RU" sz="2800" b="1" dirty="0" smtClean="0">
              <a:latin typeface="Monotype Corsiva" panose="03010101010201010101" pitchFamily="66" charset="0"/>
            </a:endParaRPr>
          </a:p>
        </p:txBody>
      </p:sp>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660" y="-1"/>
            <a:ext cx="9169660" cy="6877245"/>
          </a:xfrm>
          <a:prstGeom prst="rect">
            <a:avLst/>
          </a:prstGeom>
        </p:spPr>
      </p:pic>
      <p:sp>
        <p:nvSpPr>
          <p:cNvPr id="3" name="Объект 2"/>
          <p:cNvSpPr>
            <a:spLocks noGrp="1"/>
          </p:cNvSpPr>
          <p:nvPr>
            <p:ph idx="1"/>
          </p:nvPr>
        </p:nvSpPr>
        <p:spPr>
          <a:xfrm>
            <a:off x="179512" y="188641"/>
            <a:ext cx="8784976" cy="5832648"/>
          </a:xfrm>
        </p:spPr>
        <p:txBody>
          <a:bodyPr/>
          <a:lstStyle/>
          <a:p>
            <a:pPr marL="0" indent="0">
              <a:buNone/>
            </a:pPr>
            <a:r>
              <a:rPr lang="ru-RU" sz="2800" dirty="0" smtClean="0">
                <a:solidFill>
                  <a:srgbClr val="002060"/>
                </a:solidFill>
                <a:latin typeface="Times New Roman" panose="02020603050405020304" pitchFamily="18" charset="0"/>
                <a:cs typeface="Times New Roman" panose="02020603050405020304" pitchFamily="18" charset="0"/>
              </a:rPr>
              <a:t>  </a:t>
            </a:r>
            <a:r>
              <a:rPr lang="ru-RU" sz="2800" dirty="0" smtClean="0">
                <a:solidFill>
                  <a:schemeClr val="accent3">
                    <a:lumMod val="50000"/>
                  </a:schemeClr>
                </a:solidFill>
                <a:latin typeface="Times New Roman" panose="02020603050405020304" pitchFamily="18" charset="0"/>
                <a:cs typeface="Times New Roman" panose="02020603050405020304" pitchFamily="18" charset="0"/>
              </a:rPr>
              <a:t>Акции </a:t>
            </a:r>
            <a:r>
              <a:rPr lang="ru-RU" sz="2800" dirty="0">
                <a:solidFill>
                  <a:schemeClr val="accent3">
                    <a:lumMod val="50000"/>
                  </a:schemeClr>
                </a:solidFill>
                <a:latin typeface="Times New Roman" panose="02020603050405020304" pitchFamily="18" charset="0"/>
                <a:cs typeface="Times New Roman" panose="02020603050405020304" pitchFamily="18" charset="0"/>
              </a:rPr>
              <a:t>направлены на формирование активной жизненной позиции, они дают представления о том, что от каждого человека, в том числе и от него зависит состояние окружающей нас среды. И даже маленький ребенок способен изменить в лучшую (или худшую) сторону свое окружение; </a:t>
            </a:r>
            <a:endParaRPr lang="ru-RU" sz="2800" dirty="0" smtClean="0">
              <a:solidFill>
                <a:schemeClr val="accent3">
                  <a:lumMod val="50000"/>
                </a:schemeClr>
              </a:solidFill>
              <a:latin typeface="Times New Roman" panose="02020603050405020304" pitchFamily="18" charset="0"/>
              <a:cs typeface="Times New Roman" panose="02020603050405020304" pitchFamily="18" charset="0"/>
            </a:endParaRPr>
          </a:p>
          <a:p>
            <a:pPr marL="0" indent="0">
              <a:buNone/>
            </a:pPr>
            <a:r>
              <a:rPr lang="ru-RU" sz="2800" b="1" dirty="0">
                <a:solidFill>
                  <a:schemeClr val="accent3">
                    <a:lumMod val="50000"/>
                  </a:schemeClr>
                </a:solidFill>
                <a:latin typeface="Times New Roman" panose="02020603050405020304" pitchFamily="18" charset="0"/>
                <a:cs typeface="Times New Roman" panose="02020603050405020304" pitchFamily="18" charset="0"/>
              </a:rPr>
              <a:t>Акции социального </a:t>
            </a:r>
            <a:r>
              <a:rPr lang="ru-RU" sz="2800" dirty="0">
                <a:solidFill>
                  <a:schemeClr val="accent3">
                    <a:lumMod val="50000"/>
                  </a:schemeClr>
                </a:solidFill>
                <a:latin typeface="Times New Roman" panose="02020603050405020304" pitchFamily="18" charset="0"/>
                <a:cs typeface="Times New Roman" panose="02020603050405020304" pitchFamily="18" charset="0"/>
              </a:rPr>
              <a:t>характера способствуют развитию нравственных и личностных качеств дошкольников, создают условия для творческой самореализации ребенка. </a:t>
            </a:r>
            <a:endParaRPr lang="ru-RU" sz="2800" dirty="0" smtClean="0">
              <a:solidFill>
                <a:schemeClr val="accent3">
                  <a:lumMod val="50000"/>
                </a:schemeClr>
              </a:solidFill>
              <a:latin typeface="Times New Roman" panose="02020603050405020304" pitchFamily="18" charset="0"/>
              <a:cs typeface="Times New Roman" panose="02020603050405020304" pitchFamily="18" charset="0"/>
            </a:endParaRPr>
          </a:p>
          <a:p>
            <a:pPr marL="0" indent="0">
              <a:buNone/>
            </a:pPr>
            <a:r>
              <a:rPr lang="ru-RU" sz="2800" dirty="0" smtClean="0">
                <a:solidFill>
                  <a:schemeClr val="accent3">
                    <a:lumMod val="50000"/>
                  </a:schemeClr>
                </a:solidFill>
                <a:latin typeface="Times New Roman" panose="02020603050405020304" pitchFamily="18" charset="0"/>
                <a:cs typeface="Times New Roman" panose="02020603050405020304" pitchFamily="18" charset="0"/>
              </a:rPr>
              <a:t>В </a:t>
            </a:r>
            <a:r>
              <a:rPr lang="ru-RU" sz="2800" dirty="0">
                <a:solidFill>
                  <a:schemeClr val="accent3">
                    <a:lumMod val="50000"/>
                  </a:schemeClr>
                </a:solidFill>
                <a:latin typeface="Times New Roman" panose="02020603050405020304" pitchFamily="18" charset="0"/>
                <a:cs typeface="Times New Roman" panose="02020603050405020304" pitchFamily="18" charset="0"/>
              </a:rPr>
              <a:t>процессе проведения акции дети открывают для себя новые знания, делают выводы, приобретают социальный опыт взаимодействия с окружающим миром.</a:t>
            </a:r>
            <a:br>
              <a:rPr lang="ru-RU" sz="2800" dirty="0">
                <a:solidFill>
                  <a:schemeClr val="accent3">
                    <a:lumMod val="50000"/>
                  </a:schemeClr>
                </a:solidFill>
                <a:latin typeface="Times New Roman" panose="02020603050405020304" pitchFamily="18" charset="0"/>
                <a:cs typeface="Times New Roman" panose="02020603050405020304" pitchFamily="18" charset="0"/>
              </a:rPr>
            </a:br>
            <a:endParaRPr lang="ru-RU" sz="2800" dirty="0">
              <a:solidFill>
                <a:schemeClr val="accent3">
                  <a:lumMod val="50000"/>
                </a:schemeClr>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lum/>
          </a:blip>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9750" y="5686425"/>
            <a:ext cx="8229600" cy="1143000"/>
          </a:xfrm>
        </p:spPr>
        <p:txBody>
          <a:bodyPr/>
          <a:lstStyle/>
          <a:p>
            <a:pPr eaLnBrk="1" hangingPunct="1"/>
            <a:br>
              <a:rPr lang="ru-RU" sz="2800" b="1" dirty="0" smtClean="0">
                <a:latin typeface="Monotype Corsiva" panose="03010101010201010101" pitchFamily="66" charset="0"/>
              </a:rPr>
            </a:br>
            <a:endParaRPr lang="ru-RU" sz="2800" b="1" dirty="0" smtClean="0">
              <a:latin typeface="Monotype Corsiva" panose="03010101010201010101" pitchFamily="66" charset="0"/>
            </a:endParaRPr>
          </a:p>
        </p:txBody>
      </p:sp>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660" y="-1"/>
            <a:ext cx="9169660" cy="6877245"/>
          </a:xfrm>
          <a:prstGeom prst="rect">
            <a:avLst/>
          </a:prstGeom>
        </p:spPr>
      </p:pic>
      <p:sp>
        <p:nvSpPr>
          <p:cNvPr id="3" name="Объект 2"/>
          <p:cNvSpPr>
            <a:spLocks noGrp="1"/>
          </p:cNvSpPr>
          <p:nvPr>
            <p:ph idx="1"/>
          </p:nvPr>
        </p:nvSpPr>
        <p:spPr>
          <a:xfrm>
            <a:off x="539750" y="620688"/>
            <a:ext cx="8229600" cy="6120680"/>
          </a:xfrm>
        </p:spPr>
        <p:txBody>
          <a:bodyPr/>
          <a:lstStyle/>
          <a:p>
            <a:pPr marL="0" indent="0" algn="ctr">
              <a:buNone/>
            </a:pPr>
            <a:r>
              <a:rPr lang="ru-RU" sz="2800" b="1" i="1" dirty="0">
                <a:solidFill>
                  <a:schemeClr val="accent3">
                    <a:lumMod val="50000"/>
                  </a:schemeClr>
                </a:solidFill>
                <a:latin typeface="Times New Roman" panose="02020603050405020304" pitchFamily="18" charset="0"/>
                <a:cs typeface="Times New Roman" panose="02020603050405020304" pitchFamily="18" charset="0"/>
              </a:rPr>
              <a:t>Алгоритм организации Акции</a:t>
            </a:r>
            <a:endParaRPr lang="ru-RU" sz="2800" b="1" dirty="0">
              <a:solidFill>
                <a:schemeClr val="accent3">
                  <a:lumMod val="50000"/>
                </a:schemeClr>
              </a:solidFill>
              <a:latin typeface="Times New Roman" panose="02020603050405020304" pitchFamily="18" charset="0"/>
              <a:cs typeface="Times New Roman" panose="02020603050405020304" pitchFamily="18" charset="0"/>
            </a:endParaRPr>
          </a:p>
          <a:p>
            <a:pPr lvl="0"/>
            <a:r>
              <a:rPr lang="ru-RU" sz="2800" dirty="0">
                <a:solidFill>
                  <a:schemeClr val="accent3">
                    <a:lumMod val="50000"/>
                  </a:schemeClr>
                </a:solidFill>
                <a:latin typeface="Times New Roman" panose="02020603050405020304" pitchFamily="18" charset="0"/>
                <a:cs typeface="Times New Roman" panose="02020603050405020304" pitchFamily="18" charset="0"/>
              </a:rPr>
              <a:t>Определение темы, цели и задач а</a:t>
            </a:r>
            <a:r>
              <a:rPr lang="ru-RU" sz="2800" dirty="0" smtClean="0">
                <a:solidFill>
                  <a:schemeClr val="accent3">
                    <a:lumMod val="50000"/>
                  </a:schemeClr>
                </a:solidFill>
                <a:latin typeface="Times New Roman" panose="02020603050405020304" pitchFamily="18" charset="0"/>
                <a:cs typeface="Times New Roman" panose="02020603050405020304" pitchFamily="18" charset="0"/>
              </a:rPr>
              <a:t>кции</a:t>
            </a:r>
            <a:r>
              <a:rPr lang="ru-RU" sz="2800" dirty="0">
                <a:solidFill>
                  <a:schemeClr val="accent3">
                    <a:lumMod val="50000"/>
                  </a:schemeClr>
                </a:solidFill>
                <a:latin typeface="Times New Roman" panose="02020603050405020304" pitchFamily="18" charset="0"/>
                <a:cs typeface="Times New Roman" panose="02020603050405020304" pitchFamily="18" charset="0"/>
              </a:rPr>
              <a:t>.</a:t>
            </a:r>
            <a:endParaRPr lang="ru-RU" sz="2800" dirty="0">
              <a:solidFill>
                <a:schemeClr val="accent3">
                  <a:lumMod val="50000"/>
                </a:schemeClr>
              </a:solidFill>
              <a:latin typeface="Times New Roman" panose="02020603050405020304" pitchFamily="18" charset="0"/>
              <a:cs typeface="Times New Roman" panose="02020603050405020304" pitchFamily="18" charset="0"/>
            </a:endParaRPr>
          </a:p>
          <a:p>
            <a:pPr lvl="0"/>
            <a:r>
              <a:rPr lang="ru-RU" sz="2800" dirty="0">
                <a:solidFill>
                  <a:schemeClr val="accent3">
                    <a:lumMod val="50000"/>
                  </a:schemeClr>
                </a:solidFill>
                <a:latin typeface="Times New Roman" panose="02020603050405020304" pitchFamily="18" charset="0"/>
                <a:cs typeface="Times New Roman" panose="02020603050405020304" pitchFamily="18" charset="0"/>
              </a:rPr>
              <a:t>Формирование творческой группы (ответственные за организацию и проведение </a:t>
            </a:r>
            <a:r>
              <a:rPr lang="ru-RU" sz="2800" dirty="0" smtClean="0">
                <a:solidFill>
                  <a:schemeClr val="accent3">
                    <a:lumMod val="50000"/>
                  </a:schemeClr>
                </a:solidFill>
                <a:latin typeface="Times New Roman" panose="02020603050405020304" pitchFamily="18" charset="0"/>
                <a:cs typeface="Times New Roman" panose="02020603050405020304" pitchFamily="18" charset="0"/>
              </a:rPr>
              <a:t>акции</a:t>
            </a:r>
            <a:r>
              <a:rPr lang="ru-RU" sz="2800" dirty="0">
                <a:solidFill>
                  <a:schemeClr val="accent3">
                    <a:lumMod val="50000"/>
                  </a:schemeClr>
                </a:solidFill>
                <a:latin typeface="Times New Roman" panose="02020603050405020304" pitchFamily="18" charset="0"/>
                <a:cs typeface="Times New Roman" panose="02020603050405020304" pitchFamily="18" charset="0"/>
              </a:rPr>
              <a:t>).</a:t>
            </a:r>
            <a:endParaRPr lang="ru-RU" sz="2800" dirty="0">
              <a:solidFill>
                <a:schemeClr val="accent3">
                  <a:lumMod val="50000"/>
                </a:schemeClr>
              </a:solidFill>
              <a:latin typeface="Times New Roman" panose="02020603050405020304" pitchFamily="18" charset="0"/>
              <a:cs typeface="Times New Roman" panose="02020603050405020304" pitchFamily="18" charset="0"/>
            </a:endParaRPr>
          </a:p>
          <a:p>
            <a:pPr lvl="0"/>
            <a:r>
              <a:rPr lang="ru-RU" sz="2800" dirty="0">
                <a:solidFill>
                  <a:schemeClr val="accent3">
                    <a:lumMod val="50000"/>
                  </a:schemeClr>
                </a:solidFill>
                <a:latin typeface="Times New Roman" panose="02020603050405020304" pitchFamily="18" charset="0"/>
                <a:cs typeface="Times New Roman" panose="02020603050405020304" pitchFamily="18" charset="0"/>
              </a:rPr>
              <a:t>Подбор методов и форм проведения.</a:t>
            </a:r>
            <a:endParaRPr lang="ru-RU" sz="2800" dirty="0">
              <a:solidFill>
                <a:schemeClr val="accent3">
                  <a:lumMod val="50000"/>
                </a:schemeClr>
              </a:solidFill>
              <a:latin typeface="Times New Roman" panose="02020603050405020304" pitchFamily="18" charset="0"/>
              <a:cs typeface="Times New Roman" panose="02020603050405020304" pitchFamily="18" charset="0"/>
            </a:endParaRPr>
          </a:p>
          <a:p>
            <a:pPr lvl="0"/>
            <a:r>
              <a:rPr lang="ru-RU" sz="2800" dirty="0">
                <a:solidFill>
                  <a:schemeClr val="accent3">
                    <a:lumMod val="50000"/>
                  </a:schemeClr>
                </a:solidFill>
                <a:latin typeface="Times New Roman" panose="02020603050405020304" pitchFamily="18" charset="0"/>
                <a:cs typeface="Times New Roman" panose="02020603050405020304" pitchFamily="18" charset="0"/>
              </a:rPr>
              <a:t>Определение сроков проведения (краткосрочная или долгосрочная акция).</a:t>
            </a:r>
            <a:endParaRPr lang="ru-RU" sz="2800" dirty="0">
              <a:solidFill>
                <a:schemeClr val="accent3">
                  <a:lumMod val="50000"/>
                </a:schemeClr>
              </a:solidFill>
              <a:latin typeface="Times New Roman" panose="02020603050405020304" pitchFamily="18" charset="0"/>
              <a:cs typeface="Times New Roman" panose="02020603050405020304" pitchFamily="18" charset="0"/>
            </a:endParaRPr>
          </a:p>
          <a:p>
            <a:pPr lvl="0"/>
            <a:r>
              <a:rPr lang="ru-RU" sz="2800" dirty="0">
                <a:solidFill>
                  <a:schemeClr val="accent3">
                    <a:lumMod val="50000"/>
                  </a:schemeClr>
                </a:solidFill>
                <a:latin typeface="Times New Roman" panose="02020603050405020304" pitchFamily="18" charset="0"/>
                <a:cs typeface="Times New Roman" panose="02020603050405020304" pitchFamily="18" charset="0"/>
              </a:rPr>
              <a:t>Составление плана проведения </a:t>
            </a:r>
            <a:r>
              <a:rPr lang="ru-RU" sz="2800" dirty="0" smtClean="0">
                <a:solidFill>
                  <a:schemeClr val="accent3">
                    <a:lumMod val="50000"/>
                  </a:schemeClr>
                </a:solidFill>
                <a:latin typeface="Times New Roman" panose="02020603050405020304" pitchFamily="18" charset="0"/>
                <a:cs typeface="Times New Roman" panose="02020603050405020304" pitchFamily="18" charset="0"/>
              </a:rPr>
              <a:t>акции </a:t>
            </a:r>
            <a:r>
              <a:rPr lang="ru-RU" sz="2800" dirty="0">
                <a:solidFill>
                  <a:schemeClr val="accent3">
                    <a:lumMod val="50000"/>
                  </a:schemeClr>
                </a:solidFill>
                <a:latin typeface="Times New Roman" panose="02020603050405020304" pitchFamily="18" charset="0"/>
                <a:cs typeface="Times New Roman" panose="02020603050405020304" pitchFamily="18" charset="0"/>
              </a:rPr>
              <a:t>(план мероприятий)</a:t>
            </a:r>
            <a:endParaRPr lang="ru-RU" sz="2800" dirty="0">
              <a:solidFill>
                <a:schemeClr val="accent3">
                  <a:lumMod val="50000"/>
                </a:schemeClr>
              </a:solidFill>
              <a:latin typeface="Times New Roman" panose="02020603050405020304" pitchFamily="18" charset="0"/>
              <a:cs typeface="Times New Roman" panose="02020603050405020304" pitchFamily="18" charset="0"/>
            </a:endParaRPr>
          </a:p>
          <a:p>
            <a:pPr lvl="0"/>
            <a:r>
              <a:rPr lang="ru-RU" sz="2800" dirty="0">
                <a:solidFill>
                  <a:schemeClr val="accent3">
                    <a:lumMod val="50000"/>
                  </a:schemeClr>
                </a:solidFill>
                <a:latin typeface="Times New Roman" panose="02020603050405020304" pitchFamily="18" charset="0"/>
                <a:cs typeface="Times New Roman" panose="02020603050405020304" pitchFamily="18" charset="0"/>
              </a:rPr>
              <a:t>Проведение мероприятий </a:t>
            </a:r>
            <a:r>
              <a:rPr lang="ru-RU" sz="2800" dirty="0" smtClean="0">
                <a:solidFill>
                  <a:schemeClr val="accent3">
                    <a:lumMod val="50000"/>
                  </a:schemeClr>
                </a:solidFill>
                <a:latin typeface="Times New Roman" panose="02020603050405020304" pitchFamily="18" charset="0"/>
                <a:cs typeface="Times New Roman" panose="02020603050405020304" pitchFamily="18" charset="0"/>
              </a:rPr>
              <a:t>акции</a:t>
            </a:r>
            <a:r>
              <a:rPr lang="ru-RU" sz="2800" dirty="0">
                <a:solidFill>
                  <a:schemeClr val="accent3">
                    <a:lumMod val="50000"/>
                  </a:schemeClr>
                </a:solidFill>
                <a:latin typeface="Times New Roman" panose="02020603050405020304" pitchFamily="18" charset="0"/>
                <a:cs typeface="Times New Roman" panose="02020603050405020304" pitchFamily="18" charset="0"/>
              </a:rPr>
              <a:t>.</a:t>
            </a:r>
            <a:endParaRPr lang="ru-RU" sz="2800" dirty="0">
              <a:solidFill>
                <a:schemeClr val="accent3">
                  <a:lumMod val="50000"/>
                </a:schemeClr>
              </a:solidFill>
              <a:latin typeface="Times New Roman" panose="02020603050405020304" pitchFamily="18" charset="0"/>
              <a:cs typeface="Times New Roman" panose="02020603050405020304" pitchFamily="18" charset="0"/>
            </a:endParaRPr>
          </a:p>
          <a:p>
            <a:pPr lvl="0"/>
            <a:r>
              <a:rPr lang="ru-RU" sz="2800" dirty="0">
                <a:solidFill>
                  <a:schemeClr val="accent3">
                    <a:lumMod val="50000"/>
                  </a:schemeClr>
                </a:solidFill>
                <a:latin typeface="Times New Roman" panose="02020603050405020304" pitchFamily="18" charset="0"/>
                <a:cs typeface="Times New Roman" panose="02020603050405020304" pitchFamily="18" charset="0"/>
              </a:rPr>
              <a:t>Подведение итогов.</a:t>
            </a:r>
            <a:endParaRPr lang="ru-RU" sz="2800" dirty="0">
              <a:solidFill>
                <a:schemeClr val="accent3">
                  <a:lumMod val="50000"/>
                </a:schemeClr>
              </a:solidFill>
              <a:latin typeface="Times New Roman" panose="02020603050405020304" pitchFamily="18" charset="0"/>
              <a:cs typeface="Times New Roman" panose="02020603050405020304" pitchFamily="18" charset="0"/>
            </a:endParaRPr>
          </a:p>
          <a:p>
            <a:endParaRPr lang="ru-RU"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lum/>
          </a:blip>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9750" y="5686425"/>
            <a:ext cx="8229600" cy="1143000"/>
          </a:xfrm>
        </p:spPr>
        <p:txBody>
          <a:bodyPr/>
          <a:lstStyle/>
          <a:p>
            <a:pPr eaLnBrk="1" hangingPunct="1"/>
            <a:r>
              <a:rPr lang="ru-RU" sz="2800" b="1" dirty="0" smtClean="0">
                <a:latin typeface="Monotype Corsiva" panose="03010101010201010101" pitchFamily="66" charset="0"/>
              </a:rPr>
              <a:t> </a:t>
            </a:r>
            <a:br>
              <a:rPr lang="ru-RU" sz="2800" b="1" dirty="0" smtClean="0">
                <a:latin typeface="Monotype Corsiva" panose="03010101010201010101" pitchFamily="66" charset="0"/>
              </a:rPr>
            </a:br>
            <a:endParaRPr lang="ru-RU" sz="2800" b="1" dirty="0" smtClean="0">
              <a:latin typeface="Monotype Corsiva" panose="03010101010201010101" pitchFamily="66" charset="0"/>
            </a:endParaRPr>
          </a:p>
        </p:txBody>
      </p:sp>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660" y="-1"/>
            <a:ext cx="9169660" cy="6877245"/>
          </a:xfrm>
          <a:prstGeom prst="rect">
            <a:avLst/>
          </a:prstGeom>
        </p:spPr>
      </p:pic>
      <p:sp>
        <p:nvSpPr>
          <p:cNvPr id="3" name="Объект 2"/>
          <p:cNvSpPr>
            <a:spLocks noGrp="1"/>
          </p:cNvSpPr>
          <p:nvPr>
            <p:ph idx="1"/>
          </p:nvPr>
        </p:nvSpPr>
        <p:spPr>
          <a:xfrm>
            <a:off x="179512" y="116632"/>
            <a:ext cx="8784976" cy="5904657"/>
          </a:xfrm>
        </p:spPr>
        <p:txBody>
          <a:bodyPr/>
          <a:lstStyle/>
          <a:p>
            <a:pPr marL="0" indent="0" algn="ctr">
              <a:buNone/>
            </a:pPr>
            <a:r>
              <a:rPr lang="ru-RU" sz="2400" b="1" dirty="0" smtClean="0">
                <a:solidFill>
                  <a:schemeClr val="accent3">
                    <a:lumMod val="50000"/>
                  </a:schemeClr>
                </a:solidFill>
                <a:latin typeface="Times New Roman" panose="02020603050405020304" pitchFamily="18" charset="0"/>
                <a:cs typeface="Times New Roman" panose="02020603050405020304" pitchFamily="18" charset="0"/>
              </a:rPr>
              <a:t>Каждая </a:t>
            </a:r>
            <a:r>
              <a:rPr lang="ru-RU" sz="2400" b="1" dirty="0">
                <a:solidFill>
                  <a:schemeClr val="accent3">
                    <a:lumMod val="50000"/>
                  </a:schemeClr>
                </a:solidFill>
                <a:latin typeface="Times New Roman" panose="02020603050405020304" pitchFamily="18" charset="0"/>
                <a:cs typeface="Times New Roman" panose="02020603050405020304" pitchFamily="18" charset="0"/>
              </a:rPr>
              <a:t>акция состоит из трех основных этапов:</a:t>
            </a:r>
            <a:r>
              <a:rPr lang="ru-RU" sz="2400" dirty="0">
                <a:solidFill>
                  <a:schemeClr val="accent3">
                    <a:lumMod val="50000"/>
                  </a:schemeClr>
                </a:solidFill>
                <a:latin typeface="Times New Roman" panose="02020603050405020304" pitchFamily="18" charset="0"/>
                <a:cs typeface="Times New Roman" panose="02020603050405020304" pitchFamily="18" charset="0"/>
              </a:rPr>
              <a:t> мотивации, планируемых действий и завершающий этап</a:t>
            </a:r>
            <a:r>
              <a:rPr lang="ru-RU" sz="2400" dirty="0" smtClean="0">
                <a:solidFill>
                  <a:schemeClr val="accent3">
                    <a:lumMod val="50000"/>
                  </a:schemeClr>
                </a:solidFill>
                <a:latin typeface="Times New Roman" panose="02020603050405020304" pitchFamily="18" charset="0"/>
                <a:cs typeface="Times New Roman" panose="02020603050405020304" pitchFamily="18" charset="0"/>
              </a:rPr>
              <a:t>.</a:t>
            </a:r>
            <a:endParaRPr lang="ru-RU" sz="2400" dirty="0" smtClean="0">
              <a:solidFill>
                <a:schemeClr val="accent3">
                  <a:lumMod val="50000"/>
                </a:schemeClr>
              </a:solidFill>
              <a:latin typeface="Times New Roman" panose="02020603050405020304" pitchFamily="18" charset="0"/>
              <a:cs typeface="Times New Roman" panose="02020603050405020304" pitchFamily="18" charset="0"/>
            </a:endParaRPr>
          </a:p>
          <a:p>
            <a:pPr marL="0" indent="0">
              <a:buNone/>
            </a:pPr>
            <a:r>
              <a:rPr lang="ru-RU" sz="2400" dirty="0">
                <a:solidFill>
                  <a:schemeClr val="accent3">
                    <a:lumMod val="50000"/>
                  </a:schemeClr>
                </a:solidFill>
                <a:latin typeface="Times New Roman" panose="02020603050405020304" pitchFamily="18" charset="0"/>
                <a:cs typeface="Times New Roman" panose="02020603050405020304" pitchFamily="18" charset="0"/>
              </a:rPr>
              <a:t> </a:t>
            </a:r>
            <a:r>
              <a:rPr lang="ru-RU" sz="2400" b="1" dirty="0" smtClean="0">
                <a:solidFill>
                  <a:schemeClr val="accent3">
                    <a:lumMod val="50000"/>
                  </a:schemeClr>
                </a:solidFill>
                <a:latin typeface="Times New Roman" panose="02020603050405020304" pitchFamily="18" charset="0"/>
                <a:cs typeface="Times New Roman" panose="02020603050405020304" pitchFamily="18" charset="0"/>
              </a:rPr>
              <a:t>1 </a:t>
            </a:r>
            <a:r>
              <a:rPr lang="ru-RU" sz="2400" b="1" dirty="0">
                <a:solidFill>
                  <a:schemeClr val="accent3">
                    <a:lumMod val="50000"/>
                  </a:schemeClr>
                </a:solidFill>
                <a:latin typeface="Times New Roman" panose="02020603050405020304" pitchFamily="18" charset="0"/>
                <a:cs typeface="Times New Roman" panose="02020603050405020304" pitchFamily="18" charset="0"/>
              </a:rPr>
              <a:t>этап - мотивация. </a:t>
            </a:r>
            <a:r>
              <a:rPr lang="ru-RU" sz="2400" dirty="0">
                <a:solidFill>
                  <a:schemeClr val="accent3">
                    <a:lumMod val="50000"/>
                  </a:schemeClr>
                </a:solidFill>
                <a:latin typeface="Times New Roman" panose="02020603050405020304" pitchFamily="18" charset="0"/>
                <a:cs typeface="Times New Roman" panose="02020603050405020304" pitchFamily="18" charset="0"/>
              </a:rPr>
              <a:t>При разработке и подготовке акции следует определить: на решение  какой социально - педагогической проблемы акция </a:t>
            </a:r>
            <a:r>
              <a:rPr lang="ru-RU" sz="2400" dirty="0" smtClean="0">
                <a:solidFill>
                  <a:schemeClr val="accent3">
                    <a:lumMod val="50000"/>
                  </a:schemeClr>
                </a:solidFill>
                <a:latin typeface="Times New Roman" panose="02020603050405020304" pitchFamily="18" charset="0"/>
                <a:cs typeface="Times New Roman" panose="02020603050405020304" pitchFamily="18" charset="0"/>
              </a:rPr>
              <a:t>направлена, </a:t>
            </a:r>
            <a:r>
              <a:rPr lang="ru-RU" sz="2400" dirty="0">
                <a:solidFill>
                  <a:schemeClr val="accent3">
                    <a:lumMod val="50000"/>
                  </a:schemeClr>
                </a:solidFill>
                <a:latin typeface="Times New Roman" panose="02020603050405020304" pitchFamily="18" charset="0"/>
                <a:cs typeface="Times New Roman" panose="02020603050405020304" pitchFamily="18" charset="0"/>
              </a:rPr>
              <a:t>какова цель акции. Также следует продумать форму проведения мероприятия.</a:t>
            </a:r>
            <a:endParaRPr lang="ru-RU" sz="2400" dirty="0">
              <a:solidFill>
                <a:schemeClr val="accent3">
                  <a:lumMod val="50000"/>
                </a:schemeClr>
              </a:solidFill>
              <a:latin typeface="Times New Roman" panose="02020603050405020304" pitchFamily="18" charset="0"/>
              <a:cs typeface="Times New Roman" panose="02020603050405020304" pitchFamily="18" charset="0"/>
            </a:endParaRPr>
          </a:p>
          <a:p>
            <a:pPr marL="0" indent="0">
              <a:buNone/>
            </a:pPr>
            <a:r>
              <a:rPr lang="ru-RU" sz="2400" b="1" dirty="0" smtClean="0">
                <a:solidFill>
                  <a:schemeClr val="accent3">
                    <a:lumMod val="50000"/>
                  </a:schemeClr>
                </a:solidFill>
                <a:latin typeface="Times New Roman" panose="02020603050405020304" pitchFamily="18" charset="0"/>
                <a:cs typeface="Times New Roman" panose="02020603050405020304" pitchFamily="18" charset="0"/>
              </a:rPr>
              <a:t>  2 </a:t>
            </a:r>
            <a:r>
              <a:rPr lang="ru-RU" sz="2400" b="1" dirty="0">
                <a:solidFill>
                  <a:schemeClr val="accent3">
                    <a:lumMod val="50000"/>
                  </a:schemeClr>
                </a:solidFill>
                <a:latin typeface="Times New Roman" panose="02020603050405020304" pitchFamily="18" charset="0"/>
                <a:cs typeface="Times New Roman" panose="02020603050405020304" pitchFamily="18" charset="0"/>
              </a:rPr>
              <a:t>этап - планируемые действия. </a:t>
            </a:r>
            <a:r>
              <a:rPr lang="ru-RU" sz="2400" dirty="0">
                <a:solidFill>
                  <a:schemeClr val="accent3">
                    <a:lumMod val="50000"/>
                  </a:schemeClr>
                </a:solidFill>
                <a:latin typeface="Times New Roman" panose="02020603050405020304" pitchFamily="18" charset="0"/>
                <a:cs typeface="Times New Roman" panose="02020603050405020304" pitchFamily="18" charset="0"/>
              </a:rPr>
              <a:t>Реализация сценария социальной акции. Это может быть одно </a:t>
            </a:r>
            <a:r>
              <a:rPr lang="ru-RU" sz="2400" dirty="0" smtClean="0">
                <a:solidFill>
                  <a:schemeClr val="accent3">
                    <a:lumMod val="50000"/>
                  </a:schemeClr>
                </a:solidFill>
                <a:latin typeface="Times New Roman" panose="02020603050405020304" pitchFamily="18" charset="0"/>
                <a:cs typeface="Times New Roman" panose="02020603050405020304" pitchFamily="18" charset="0"/>
              </a:rPr>
              <a:t>или </a:t>
            </a:r>
            <a:r>
              <a:rPr lang="ru-RU" sz="2400" dirty="0">
                <a:solidFill>
                  <a:schemeClr val="accent3">
                    <a:lumMod val="50000"/>
                  </a:schemeClr>
                </a:solidFill>
                <a:latin typeface="Times New Roman" panose="02020603050405020304" pitchFamily="18" charset="0"/>
                <a:cs typeface="Times New Roman" panose="02020603050405020304" pitchFamily="18" charset="0"/>
              </a:rPr>
              <a:t>несколько мероприятий, идущих друг за другом (беседа, продуктивные виды деятельности и т.д.).</a:t>
            </a:r>
            <a:endParaRPr lang="ru-RU" sz="2400" dirty="0">
              <a:solidFill>
                <a:schemeClr val="accent3">
                  <a:lumMod val="50000"/>
                </a:schemeClr>
              </a:solidFill>
              <a:latin typeface="Times New Roman" panose="02020603050405020304" pitchFamily="18" charset="0"/>
              <a:cs typeface="Times New Roman" panose="02020603050405020304" pitchFamily="18" charset="0"/>
            </a:endParaRPr>
          </a:p>
          <a:p>
            <a:pPr marL="0" indent="0">
              <a:buNone/>
            </a:pPr>
            <a:r>
              <a:rPr lang="ru-RU" sz="2400" dirty="0" smtClean="0">
                <a:solidFill>
                  <a:schemeClr val="accent3">
                    <a:lumMod val="50000"/>
                  </a:schemeClr>
                </a:solidFill>
                <a:latin typeface="Times New Roman" panose="02020603050405020304" pitchFamily="18" charset="0"/>
                <a:cs typeface="Times New Roman" panose="02020603050405020304" pitchFamily="18" charset="0"/>
              </a:rPr>
              <a:t>  </a:t>
            </a:r>
            <a:r>
              <a:rPr lang="ru-RU" sz="2400" b="1" dirty="0" smtClean="0">
                <a:solidFill>
                  <a:schemeClr val="accent3">
                    <a:lumMod val="50000"/>
                  </a:schemeClr>
                </a:solidFill>
                <a:latin typeface="Times New Roman" panose="02020603050405020304" pitchFamily="18" charset="0"/>
                <a:cs typeface="Times New Roman" panose="02020603050405020304" pitchFamily="18" charset="0"/>
              </a:rPr>
              <a:t>3 </a:t>
            </a:r>
            <a:r>
              <a:rPr lang="ru-RU" sz="2400" b="1" dirty="0">
                <a:solidFill>
                  <a:schemeClr val="accent3">
                    <a:lumMod val="50000"/>
                  </a:schemeClr>
                </a:solidFill>
                <a:latin typeface="Times New Roman" panose="02020603050405020304" pitchFamily="18" charset="0"/>
                <a:cs typeface="Times New Roman" panose="02020603050405020304" pitchFamily="18" charset="0"/>
              </a:rPr>
              <a:t>этап - завершающий. </a:t>
            </a:r>
            <a:r>
              <a:rPr lang="ru-RU" sz="2400" dirty="0">
                <a:solidFill>
                  <a:schemeClr val="accent3">
                    <a:lumMod val="50000"/>
                  </a:schemeClr>
                </a:solidFill>
                <a:latin typeface="Times New Roman" panose="02020603050405020304" pitchFamily="18" charset="0"/>
                <a:cs typeface="Times New Roman" panose="02020603050405020304" pitchFamily="18" charset="0"/>
              </a:rPr>
              <a:t>Данный этап подразумевает подведение итогов социально-педагогической акции, определение её дальнейших перспектив: есть ли необходимость  её повторять, что можно усовершенствовать при подготовке и проведении, целесообразно ли каким-то образом изменить форму проведения акции.</a:t>
            </a:r>
            <a:endParaRPr lang="ru-RU" sz="2400" dirty="0">
              <a:solidFill>
                <a:schemeClr val="accent3">
                  <a:lumMod val="50000"/>
                </a:schemeClr>
              </a:solidFill>
              <a:latin typeface="Times New Roman" panose="02020603050405020304" pitchFamily="18" charset="0"/>
              <a:cs typeface="Times New Roman" panose="02020603050405020304" pitchFamily="18" charset="0"/>
            </a:endParaRPr>
          </a:p>
          <a:p>
            <a:pPr marL="0" indent="0">
              <a:buNone/>
            </a:pPr>
            <a:endParaRPr lang="ru-RU"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lum/>
          </a:blip>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9750" y="5686425"/>
            <a:ext cx="8229600" cy="1143000"/>
          </a:xfrm>
        </p:spPr>
        <p:txBody>
          <a:bodyPr/>
          <a:lstStyle/>
          <a:p>
            <a:pPr eaLnBrk="1" hangingPunct="1"/>
            <a:br>
              <a:rPr lang="ru-RU" sz="2800" b="1" dirty="0" smtClean="0">
                <a:latin typeface="Monotype Corsiva" panose="03010101010201010101" pitchFamily="66" charset="0"/>
              </a:rPr>
            </a:br>
            <a:endParaRPr lang="ru-RU" sz="2800" b="1" dirty="0" smtClean="0">
              <a:latin typeface="Monotype Corsiva" panose="03010101010201010101" pitchFamily="66" charset="0"/>
            </a:endParaRPr>
          </a:p>
        </p:txBody>
      </p:sp>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660" y="-1"/>
            <a:ext cx="9169660" cy="6877245"/>
          </a:xfrm>
          <a:prstGeom prst="rect">
            <a:avLst/>
          </a:prstGeom>
        </p:spPr>
      </p:pic>
      <p:sp>
        <p:nvSpPr>
          <p:cNvPr id="3" name="Объект 2"/>
          <p:cNvSpPr>
            <a:spLocks noGrp="1"/>
          </p:cNvSpPr>
          <p:nvPr>
            <p:ph idx="1"/>
          </p:nvPr>
        </p:nvSpPr>
        <p:spPr>
          <a:xfrm>
            <a:off x="251520" y="332656"/>
            <a:ext cx="8640960" cy="6525344"/>
          </a:xfrm>
        </p:spPr>
        <p:txBody>
          <a:bodyPr/>
          <a:lstStyle/>
          <a:p>
            <a:pPr marL="0" indent="0" algn="ctr">
              <a:buNone/>
            </a:pPr>
            <a:r>
              <a:rPr lang="ru-RU" i="1" dirty="0" smtClean="0"/>
              <a:t>   </a:t>
            </a:r>
            <a:r>
              <a:rPr lang="ru-RU" b="1" i="1" dirty="0" smtClean="0">
                <a:solidFill>
                  <a:schemeClr val="accent3">
                    <a:lumMod val="50000"/>
                  </a:schemeClr>
                </a:solidFill>
                <a:latin typeface="Times New Roman" panose="02020603050405020304" pitchFamily="18" charset="0"/>
                <a:cs typeface="Times New Roman" panose="02020603050405020304" pitchFamily="18" charset="0"/>
              </a:rPr>
              <a:t>Виды акций:</a:t>
            </a:r>
            <a:endParaRPr lang="ru-RU" b="1" dirty="0">
              <a:solidFill>
                <a:schemeClr val="accent3">
                  <a:lumMod val="50000"/>
                </a:schemeClr>
              </a:solidFill>
              <a:latin typeface="Times New Roman" panose="02020603050405020304" pitchFamily="18" charset="0"/>
              <a:cs typeface="Times New Roman" panose="02020603050405020304" pitchFamily="18" charset="0"/>
            </a:endParaRPr>
          </a:p>
          <a:p>
            <a:r>
              <a:rPr lang="ru-RU" dirty="0">
                <a:solidFill>
                  <a:schemeClr val="accent3">
                    <a:lumMod val="50000"/>
                  </a:schemeClr>
                </a:solidFill>
                <a:latin typeface="Times New Roman" panose="02020603050405020304" pitchFamily="18" charset="0"/>
                <a:cs typeface="Times New Roman" panose="02020603050405020304" pitchFamily="18" charset="0"/>
              </a:rPr>
              <a:t>Акции всегда являются тематическими, то есть все мероприятия в рамках акции связаны одной темой, направлены на одну идею.</a:t>
            </a:r>
            <a:endParaRPr lang="ru-RU" dirty="0">
              <a:solidFill>
                <a:schemeClr val="accent3">
                  <a:lumMod val="50000"/>
                </a:schemeClr>
              </a:solidFill>
              <a:latin typeface="Times New Roman" panose="02020603050405020304" pitchFamily="18" charset="0"/>
              <a:cs typeface="Times New Roman" panose="02020603050405020304" pitchFamily="18" charset="0"/>
            </a:endParaRPr>
          </a:p>
          <a:p>
            <a:pPr marL="0" indent="0">
              <a:buNone/>
            </a:pPr>
            <a:r>
              <a:rPr lang="ru-RU" i="1" dirty="0" smtClean="0">
                <a:solidFill>
                  <a:schemeClr val="accent3">
                    <a:lumMod val="50000"/>
                  </a:schemeClr>
                </a:solidFill>
                <a:latin typeface="Times New Roman" panose="02020603050405020304" pitchFamily="18" charset="0"/>
                <a:cs typeface="Times New Roman" panose="02020603050405020304" pitchFamily="18" charset="0"/>
              </a:rPr>
              <a:t>   </a:t>
            </a:r>
            <a:r>
              <a:rPr lang="ru-RU" sz="2800" i="1" dirty="0" smtClean="0">
                <a:solidFill>
                  <a:schemeClr val="accent3">
                    <a:lumMod val="50000"/>
                  </a:schemeClr>
                </a:solidFill>
                <a:latin typeface="Times New Roman" panose="02020603050405020304" pitchFamily="18" charset="0"/>
                <a:cs typeface="Times New Roman" panose="02020603050405020304" pitchFamily="18" charset="0"/>
              </a:rPr>
              <a:t>Акции </a:t>
            </a:r>
            <a:r>
              <a:rPr lang="ru-RU" sz="2800" i="1" dirty="0">
                <a:solidFill>
                  <a:schemeClr val="accent3">
                    <a:lumMod val="50000"/>
                  </a:schemeClr>
                </a:solidFill>
                <a:latin typeface="Times New Roman" panose="02020603050405020304" pitchFamily="18" charset="0"/>
                <a:cs typeface="Times New Roman" panose="02020603050405020304" pitchFamily="18" charset="0"/>
              </a:rPr>
              <a:t>могут разделяться </a:t>
            </a:r>
            <a:r>
              <a:rPr lang="ru-RU" sz="2800" i="1" dirty="0" smtClean="0">
                <a:solidFill>
                  <a:schemeClr val="accent3">
                    <a:lumMod val="50000"/>
                  </a:schemeClr>
                </a:solidFill>
                <a:latin typeface="Times New Roman" panose="02020603050405020304" pitchFamily="18" charset="0"/>
                <a:cs typeface="Times New Roman" panose="02020603050405020304" pitchFamily="18" charset="0"/>
              </a:rPr>
              <a:t>по продолжительности</a:t>
            </a:r>
            <a:r>
              <a:rPr lang="ru-RU" i="1" dirty="0">
                <a:solidFill>
                  <a:schemeClr val="accent3">
                    <a:lumMod val="50000"/>
                  </a:schemeClr>
                </a:solidFill>
                <a:latin typeface="Times New Roman" panose="02020603050405020304" pitchFamily="18" charset="0"/>
                <a:cs typeface="Times New Roman" panose="02020603050405020304" pitchFamily="18" charset="0"/>
              </a:rPr>
              <a:t>:</a:t>
            </a:r>
            <a:endParaRPr lang="ru-RU" dirty="0">
              <a:solidFill>
                <a:schemeClr val="accent3">
                  <a:lumMod val="50000"/>
                </a:schemeClr>
              </a:solidFill>
              <a:latin typeface="Times New Roman" panose="02020603050405020304" pitchFamily="18" charset="0"/>
              <a:cs typeface="Times New Roman" panose="02020603050405020304" pitchFamily="18" charset="0"/>
            </a:endParaRPr>
          </a:p>
          <a:p>
            <a:r>
              <a:rPr lang="ru-RU" dirty="0" smtClean="0">
                <a:solidFill>
                  <a:schemeClr val="accent3">
                    <a:lumMod val="50000"/>
                  </a:schemeClr>
                </a:solidFill>
                <a:latin typeface="Times New Roman" panose="02020603050405020304" pitchFamily="18" charset="0"/>
                <a:cs typeface="Times New Roman" panose="02020603050405020304" pitchFamily="18" charset="0"/>
              </a:rPr>
              <a:t>Краткосрочные </a:t>
            </a:r>
            <a:r>
              <a:rPr lang="ru-RU" dirty="0">
                <a:solidFill>
                  <a:schemeClr val="accent3">
                    <a:lumMod val="50000"/>
                  </a:schemeClr>
                </a:solidFill>
                <a:latin typeface="Times New Roman" panose="02020603050405020304" pitchFamily="18" charset="0"/>
                <a:cs typeface="Times New Roman" panose="02020603050405020304" pitchFamily="18" charset="0"/>
              </a:rPr>
              <a:t>(1 день) включают в себя 1-3 мероприятия в течение дня. </a:t>
            </a:r>
            <a:endParaRPr lang="ru-RU" dirty="0" smtClean="0">
              <a:solidFill>
                <a:schemeClr val="accent3">
                  <a:lumMod val="50000"/>
                </a:schemeClr>
              </a:solidFill>
              <a:latin typeface="Times New Roman" panose="02020603050405020304" pitchFamily="18" charset="0"/>
              <a:cs typeface="Times New Roman" panose="02020603050405020304" pitchFamily="18" charset="0"/>
            </a:endParaRPr>
          </a:p>
          <a:p>
            <a:r>
              <a:rPr lang="ru-RU" dirty="0" smtClean="0">
                <a:solidFill>
                  <a:schemeClr val="accent3">
                    <a:lumMod val="50000"/>
                  </a:schemeClr>
                </a:solidFill>
                <a:latin typeface="Times New Roman" panose="02020603050405020304" pitchFamily="18" charset="0"/>
                <a:cs typeface="Times New Roman" panose="02020603050405020304" pitchFamily="18" charset="0"/>
              </a:rPr>
              <a:t>Среднесрочные ( </a:t>
            </a:r>
            <a:r>
              <a:rPr lang="ru-RU" dirty="0">
                <a:solidFill>
                  <a:schemeClr val="accent3">
                    <a:lumMod val="50000"/>
                  </a:schemeClr>
                </a:solidFill>
                <a:latin typeface="Times New Roman" panose="02020603050405020304" pitchFamily="18" charset="0"/>
                <a:cs typeface="Times New Roman" panose="02020603050405020304" pitchFamily="18" charset="0"/>
              </a:rPr>
              <a:t>до 1 недели) приурочены к какой-то дате, </a:t>
            </a:r>
            <a:r>
              <a:rPr lang="ru-RU" dirty="0" smtClean="0">
                <a:solidFill>
                  <a:schemeClr val="accent3">
                    <a:lumMod val="50000"/>
                  </a:schemeClr>
                </a:solidFill>
                <a:latin typeface="Times New Roman" panose="02020603050405020304" pitchFamily="18" charset="0"/>
                <a:cs typeface="Times New Roman" panose="02020603050405020304" pitchFamily="18" charset="0"/>
              </a:rPr>
              <a:t>празднику</a:t>
            </a:r>
            <a:r>
              <a:rPr lang="ru-RU" dirty="0">
                <a:solidFill>
                  <a:schemeClr val="accent3">
                    <a:lumMod val="50000"/>
                  </a:schemeClr>
                </a:solidFill>
                <a:latin typeface="Times New Roman" panose="02020603050405020304" pitchFamily="18" charset="0"/>
                <a:cs typeface="Times New Roman" panose="02020603050405020304" pitchFamily="18" charset="0"/>
              </a:rPr>
              <a:t>, </a:t>
            </a:r>
            <a:r>
              <a:rPr lang="ru-RU" dirty="0" smtClean="0">
                <a:solidFill>
                  <a:schemeClr val="accent3">
                    <a:lumMod val="50000"/>
                  </a:schemeClr>
                </a:solidFill>
                <a:latin typeface="Times New Roman" panose="02020603050405020304" pitchFamily="18" charset="0"/>
                <a:cs typeface="Times New Roman" panose="02020603050405020304" pitchFamily="18" charset="0"/>
              </a:rPr>
              <a:t>теме.</a:t>
            </a:r>
            <a:endParaRPr lang="ru-RU" dirty="0" smtClean="0">
              <a:solidFill>
                <a:schemeClr val="accent3">
                  <a:lumMod val="50000"/>
                </a:schemeClr>
              </a:solidFill>
              <a:latin typeface="Times New Roman" panose="02020603050405020304" pitchFamily="18" charset="0"/>
              <a:cs typeface="Times New Roman" panose="02020603050405020304" pitchFamily="18" charset="0"/>
            </a:endParaRPr>
          </a:p>
          <a:p>
            <a:r>
              <a:rPr lang="ru-RU" dirty="0">
                <a:solidFill>
                  <a:schemeClr val="accent3">
                    <a:lumMod val="50000"/>
                  </a:schemeClr>
                </a:solidFill>
                <a:latin typeface="Times New Roman" panose="02020603050405020304" pitchFamily="18" charset="0"/>
                <a:cs typeface="Times New Roman" panose="02020603050405020304" pitchFamily="18" charset="0"/>
              </a:rPr>
              <a:t>Долгосрочные (до 1 </a:t>
            </a:r>
            <a:r>
              <a:rPr lang="ru-RU" dirty="0" smtClean="0">
                <a:solidFill>
                  <a:schemeClr val="accent3">
                    <a:lumMod val="50000"/>
                  </a:schemeClr>
                </a:solidFill>
                <a:latin typeface="Times New Roman" panose="02020603050405020304" pitchFamily="18" charset="0"/>
                <a:cs typeface="Times New Roman" panose="02020603050405020304" pitchFamily="18" charset="0"/>
              </a:rPr>
              <a:t>месяца)</a:t>
            </a:r>
            <a:endParaRPr lang="ru-RU" dirty="0">
              <a:solidFill>
                <a:schemeClr val="accent3">
                  <a:lumMod val="50000"/>
                </a:schemeClr>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Рисунок 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5660" y="-1"/>
            <a:ext cx="9169660" cy="6877245"/>
          </a:xfrm>
          <a:prstGeom prst="rect">
            <a:avLst/>
          </a:prstGeom>
        </p:spPr>
      </p:pic>
      <p:sp>
        <p:nvSpPr>
          <p:cNvPr id="2" name="Заголовок 1"/>
          <p:cNvSpPr>
            <a:spLocks noGrp="1"/>
          </p:cNvSpPr>
          <p:nvPr>
            <p:ph type="title"/>
          </p:nvPr>
        </p:nvSpPr>
        <p:spPr/>
        <p:txBody>
          <a:bodyPr/>
          <a:lstStyle/>
          <a:p>
            <a:r>
              <a:rPr lang="ru-RU" sz="2400" b="1" dirty="0">
                <a:solidFill>
                  <a:schemeClr val="accent3">
                    <a:lumMod val="50000"/>
                  </a:schemeClr>
                </a:solidFill>
                <a:latin typeface="Times New Roman" panose="02020603050405020304" pitchFamily="18" charset="0"/>
                <a:cs typeface="Times New Roman" panose="02020603050405020304" pitchFamily="18" charset="0"/>
              </a:rPr>
              <a:t>Акция ко Дню пожилого </a:t>
            </a:r>
            <a:r>
              <a:rPr lang="ru-RU" sz="2400" b="1" dirty="0" smtClean="0">
                <a:solidFill>
                  <a:schemeClr val="accent3">
                    <a:lumMod val="50000"/>
                  </a:schemeClr>
                </a:solidFill>
                <a:latin typeface="Times New Roman" panose="02020603050405020304" pitchFamily="18" charset="0"/>
                <a:cs typeface="Times New Roman" panose="02020603050405020304" pitchFamily="18" charset="0"/>
              </a:rPr>
              <a:t>человека</a:t>
            </a:r>
            <a:br>
              <a:rPr lang="ru-RU" sz="2400" b="1" dirty="0" smtClean="0">
                <a:solidFill>
                  <a:schemeClr val="accent3">
                    <a:lumMod val="50000"/>
                  </a:schemeClr>
                </a:solidFill>
                <a:latin typeface="Times New Roman" panose="02020603050405020304" pitchFamily="18" charset="0"/>
                <a:cs typeface="Times New Roman" panose="02020603050405020304" pitchFamily="18" charset="0"/>
              </a:rPr>
            </a:br>
            <a:r>
              <a:rPr lang="ru-RU" sz="2000" b="1" dirty="0">
                <a:solidFill>
                  <a:schemeClr val="accent3">
                    <a:lumMod val="50000"/>
                  </a:schemeClr>
                </a:solidFill>
                <a:latin typeface="Times New Roman" panose="02020603050405020304" pitchFamily="18" charset="0"/>
                <a:cs typeface="Times New Roman" panose="02020603050405020304" pitchFamily="18" charset="0"/>
              </a:rPr>
              <a:t>Цель: </a:t>
            </a:r>
            <a:r>
              <a:rPr lang="ru-RU" sz="2000" dirty="0">
                <a:solidFill>
                  <a:schemeClr val="accent3">
                    <a:lumMod val="50000"/>
                  </a:schemeClr>
                </a:solidFill>
                <a:latin typeface="Times New Roman" panose="02020603050405020304" pitchFamily="18" charset="0"/>
                <a:cs typeface="Times New Roman" panose="02020603050405020304" pitchFamily="18" charset="0"/>
              </a:rPr>
              <a:t>Формирование доброго, уважительного отношения детей к старшему поколению</a:t>
            </a:r>
            <a:endParaRPr lang="ru-RU" sz="2000" dirty="0">
              <a:solidFill>
                <a:schemeClr val="accent3">
                  <a:lumMod val="50000"/>
                </a:schemeClr>
              </a:solidFill>
              <a:latin typeface="Times New Roman" panose="02020603050405020304" pitchFamily="18" charset="0"/>
              <a:cs typeface="Times New Roman" panose="02020603050405020304" pitchFamily="18" charset="0"/>
            </a:endParaRPr>
          </a:p>
        </p:txBody>
      </p:sp>
      <p:pic>
        <p:nvPicPr>
          <p:cNvPr id="4" name="Объект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422297" y="4183159"/>
            <a:ext cx="3446216" cy="2587355"/>
          </a:xfrm>
          <a:prstGeom prst="rect">
            <a:avLst/>
          </a:prstGeom>
          <a:ln>
            <a:noFill/>
          </a:ln>
          <a:effectLst>
            <a:softEdge rad="112500"/>
          </a:effectLst>
        </p:spPr>
      </p:pic>
      <p:pic>
        <p:nvPicPr>
          <p:cNvPr id="5" name="Рисунок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580112" y="1619155"/>
            <a:ext cx="3365656" cy="2524242"/>
          </a:xfrm>
          <a:prstGeom prst="rect">
            <a:avLst/>
          </a:prstGeom>
          <a:ln>
            <a:noFill/>
          </a:ln>
          <a:effectLst>
            <a:softEdge rad="112500"/>
          </a:effectLst>
        </p:spPr>
      </p:pic>
      <p:pic>
        <p:nvPicPr>
          <p:cNvPr id="6" name="Рисунок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92790" y="1619156"/>
            <a:ext cx="3415114" cy="2564004"/>
          </a:xfrm>
          <a:prstGeom prst="rect">
            <a:avLst/>
          </a:prstGeom>
          <a:ln>
            <a:noFill/>
          </a:ln>
          <a:effectLst>
            <a:softEdge rad="112500"/>
          </a:effectLst>
        </p:spPr>
      </p:pic>
      <p:pic>
        <p:nvPicPr>
          <p:cNvPr id="7" name="Рисунок 6" descr="C:\Users\ДОМ\Desktop\День-пожилого-человека_А5_1.jpg"/>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100493" y="4183159"/>
            <a:ext cx="4845275" cy="2524241"/>
          </a:xfrm>
          <a:prstGeom prst="rect">
            <a:avLst/>
          </a:prstGeom>
          <a:ln>
            <a:noFill/>
          </a:ln>
          <a:effectLst>
            <a:softEdge rad="112500"/>
          </a:effectLst>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Рисунок 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5660" y="-1"/>
            <a:ext cx="9169660" cy="6877245"/>
          </a:xfrm>
          <a:prstGeom prst="rect">
            <a:avLst/>
          </a:prstGeom>
        </p:spPr>
      </p:pic>
      <p:sp>
        <p:nvSpPr>
          <p:cNvPr id="2" name="Заголовок 1"/>
          <p:cNvSpPr>
            <a:spLocks noGrp="1"/>
          </p:cNvSpPr>
          <p:nvPr>
            <p:ph type="title"/>
          </p:nvPr>
        </p:nvSpPr>
        <p:spPr>
          <a:xfrm>
            <a:off x="457200" y="274638"/>
            <a:ext cx="8229600" cy="1642194"/>
          </a:xfrm>
        </p:spPr>
        <p:txBody>
          <a:bodyPr/>
          <a:lstStyle/>
          <a:p>
            <a:r>
              <a:rPr lang="ru-RU" sz="2400" b="1" dirty="0">
                <a:solidFill>
                  <a:schemeClr val="accent3">
                    <a:lumMod val="50000"/>
                  </a:schemeClr>
                </a:solidFill>
                <a:latin typeface="Times New Roman" panose="02020603050405020304" pitchFamily="18" charset="0"/>
                <a:cs typeface="Times New Roman" panose="02020603050405020304" pitchFamily="18" charset="0"/>
              </a:rPr>
              <a:t>Акция «День бабушек и дедушек»</a:t>
            </a:r>
            <a:br>
              <a:rPr lang="ru-RU" sz="2400" b="1" dirty="0">
                <a:solidFill>
                  <a:schemeClr val="accent3">
                    <a:lumMod val="50000"/>
                  </a:schemeClr>
                </a:solidFill>
                <a:latin typeface="Times New Roman" panose="02020603050405020304" pitchFamily="18" charset="0"/>
                <a:cs typeface="Times New Roman" panose="02020603050405020304" pitchFamily="18" charset="0"/>
              </a:rPr>
            </a:br>
            <a:r>
              <a:rPr lang="ru-RU" sz="2400" b="1" dirty="0">
                <a:solidFill>
                  <a:schemeClr val="accent3">
                    <a:lumMod val="50000"/>
                  </a:schemeClr>
                </a:solidFill>
                <a:latin typeface="Times New Roman" panose="02020603050405020304" pitchFamily="18" charset="0"/>
                <a:cs typeface="Times New Roman" panose="02020603050405020304" pitchFamily="18" charset="0"/>
              </a:rPr>
              <a:t>Цель: </a:t>
            </a:r>
            <a:r>
              <a:rPr lang="ru-RU" sz="2400" dirty="0">
                <a:solidFill>
                  <a:schemeClr val="accent3">
                    <a:lumMod val="50000"/>
                  </a:schemeClr>
                </a:solidFill>
                <a:latin typeface="Times New Roman" panose="02020603050405020304" pitchFamily="18" charset="0"/>
                <a:cs typeface="Times New Roman" panose="02020603050405020304" pitchFamily="18" charset="0"/>
              </a:rPr>
              <a:t>сбор необходимых продуктов для бабушек и дедушек, которые проживают без близких людей и которые также нуждаются в любви, внимании и заботе.</a:t>
            </a:r>
            <a:endParaRPr lang="ru-RU" sz="2400" dirty="0">
              <a:solidFill>
                <a:schemeClr val="accent3">
                  <a:lumMod val="50000"/>
                </a:schemeClr>
              </a:solidFill>
              <a:latin typeface="Times New Roman" panose="02020603050405020304" pitchFamily="18" charset="0"/>
              <a:cs typeface="Times New Roman" panose="02020603050405020304" pitchFamily="18" charset="0"/>
            </a:endParaRPr>
          </a:p>
        </p:txBody>
      </p:sp>
      <p:pic>
        <p:nvPicPr>
          <p:cNvPr id="4" name="Объект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457200" y="1628800"/>
            <a:ext cx="3305340" cy="2479005"/>
          </a:xfrm>
          <a:prstGeom prst="rect">
            <a:avLst/>
          </a:prstGeom>
          <a:ln>
            <a:noFill/>
          </a:ln>
          <a:effectLst>
            <a:softEdge rad="112500"/>
          </a:effectLst>
        </p:spPr>
      </p:pic>
      <p:pic>
        <p:nvPicPr>
          <p:cNvPr id="5" name="Рисунок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259066" y="1628800"/>
            <a:ext cx="2427734" cy="3236979"/>
          </a:xfrm>
          <a:prstGeom prst="rect">
            <a:avLst/>
          </a:prstGeom>
          <a:ln>
            <a:noFill/>
          </a:ln>
          <a:effectLst>
            <a:softEdge rad="112500"/>
          </a:effectLst>
        </p:spPr>
      </p:pic>
      <p:pic>
        <p:nvPicPr>
          <p:cNvPr id="6" name="Рисунок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670922" y="3235931"/>
            <a:ext cx="2679762" cy="3573016"/>
          </a:xfrm>
          <a:prstGeom prst="rect">
            <a:avLst/>
          </a:prstGeom>
          <a:ln>
            <a:noFill/>
          </a:ln>
          <a:effectLst>
            <a:softEdge rad="112500"/>
          </a:effectLst>
        </p:spPr>
      </p:pic>
      <p:pic>
        <p:nvPicPr>
          <p:cNvPr id="7" name="Рисунок 6"/>
          <p:cNvPicPr>
            <a:picLocks noChangeAspect="1"/>
          </p:cNvPicPr>
          <p:nvPr/>
        </p:nvPicPr>
        <p:blipFill rotWithShape="1">
          <a:blip r:embed="rId5" cstate="print">
            <a:extLst>
              <a:ext uri="{28A0092B-C50C-407E-A947-70E740481C1C}">
                <a14:useLocalDpi xmlns:a14="http://schemas.microsoft.com/office/drawing/2010/main" val="0"/>
              </a:ext>
            </a:extLst>
          </a:blip>
          <a:srcRect t="16314"/>
          <a:stretch>
            <a:fillRect/>
          </a:stretch>
        </p:blipFill>
        <p:spPr>
          <a:xfrm>
            <a:off x="896003" y="4104980"/>
            <a:ext cx="2427734" cy="2708919"/>
          </a:xfrm>
          <a:prstGeom prst="rect">
            <a:avLst/>
          </a:prstGeom>
          <a:ln>
            <a:noFill/>
          </a:ln>
          <a:effectLst>
            <a:softEdge rad="112500"/>
          </a:effectLst>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5660" y="-1"/>
            <a:ext cx="9169660" cy="6877245"/>
          </a:xfrm>
          <a:prstGeom prst="rect">
            <a:avLst/>
          </a:prstGeom>
        </p:spPr>
      </p:pic>
      <p:sp>
        <p:nvSpPr>
          <p:cNvPr id="2" name="Заголовок 1"/>
          <p:cNvSpPr>
            <a:spLocks noGrp="1"/>
          </p:cNvSpPr>
          <p:nvPr>
            <p:ph type="title"/>
          </p:nvPr>
        </p:nvSpPr>
        <p:spPr/>
        <p:txBody>
          <a:bodyPr/>
          <a:lstStyle/>
          <a:p>
            <a:r>
              <a:rPr lang="ru-RU" sz="2800" b="1" dirty="0" smtClean="0">
                <a:solidFill>
                  <a:schemeClr val="accent3">
                    <a:lumMod val="50000"/>
                  </a:schemeClr>
                </a:solidFill>
                <a:latin typeface="Times New Roman" panose="02020603050405020304" pitchFamily="18" charset="0"/>
                <a:cs typeface="Times New Roman" panose="02020603050405020304" pitchFamily="18" charset="0"/>
              </a:rPr>
              <a:t>Акция «Международный день домашних животных»</a:t>
            </a:r>
            <a:endParaRPr lang="ru-RU" sz="2800" b="1" dirty="0">
              <a:solidFill>
                <a:schemeClr val="accent3">
                  <a:lumMod val="50000"/>
                </a:schemeClr>
              </a:solidFill>
              <a:latin typeface="Times New Roman" panose="02020603050405020304" pitchFamily="18" charset="0"/>
              <a:cs typeface="Times New Roman" panose="02020603050405020304" pitchFamily="18" charset="0"/>
            </a:endParaRPr>
          </a:p>
        </p:txBody>
      </p:sp>
      <p:pic>
        <p:nvPicPr>
          <p:cNvPr id="5" name="Объект 4"/>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288026" y="1407629"/>
            <a:ext cx="3394472" cy="4525963"/>
          </a:xfrm>
          <a:prstGeom prst="rect">
            <a:avLst/>
          </a:prstGeom>
          <a:ln>
            <a:noFill/>
          </a:ln>
          <a:effectLst>
            <a:softEdge rad="112500"/>
          </a:effectLst>
        </p:spPr>
      </p:pic>
      <p:pic>
        <p:nvPicPr>
          <p:cNvPr id="6" name="Рисунок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803213" y="1743422"/>
            <a:ext cx="5220072" cy="3915054"/>
          </a:xfrm>
          <a:prstGeom prst="rect">
            <a:avLst/>
          </a:prstGeom>
          <a:ln>
            <a:noFill/>
          </a:ln>
          <a:effectLst>
            <a:softEdge rad="112500"/>
          </a:effectLst>
        </p:spPr>
      </p:pic>
    </p:spTree>
  </p:cSld>
  <p:clrMapOvr>
    <a:masterClrMapping/>
  </p:clrMapOvr>
</p:sld>
</file>

<file path=ppt/theme/theme1.xml><?xml version="1.0" encoding="utf-8"?>
<a:theme xmlns:a="http://schemas.openxmlformats.org/drawingml/2006/main" name="1_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4375</Words>
  <Application>WPS Presentation</Application>
  <PresentationFormat>Экран (4:3)</PresentationFormat>
  <Paragraphs>86</Paragraphs>
  <Slides>14</Slides>
  <Notes>1</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14</vt:i4>
      </vt:variant>
    </vt:vector>
  </HeadingPairs>
  <TitlesOfParts>
    <vt:vector size="23" baseType="lpstr">
      <vt:lpstr>Arial</vt:lpstr>
      <vt:lpstr>SimSun</vt:lpstr>
      <vt:lpstr>Wingdings</vt:lpstr>
      <vt:lpstr>Calibri</vt:lpstr>
      <vt:lpstr>Times New Roman</vt:lpstr>
      <vt:lpstr>Monotype Corsiva</vt:lpstr>
      <vt:lpstr>Microsoft YaHei</vt:lpstr>
      <vt:lpstr>Arial Unicode MS</vt:lpstr>
      <vt:lpstr>1_Тема Office</vt:lpstr>
      <vt:lpstr>PowerPoint 演示文稿</vt:lpstr>
      <vt:lpstr>  </vt:lpstr>
      <vt:lpstr>  </vt:lpstr>
      <vt:lpstr> </vt:lpstr>
      <vt:lpstr>  </vt:lpstr>
      <vt:lpstr> </vt:lpstr>
      <vt:lpstr>Акция ко Дню пожилого человека Цель: Формирование доброго, уважительного отношения детей к старшему поколению</vt:lpstr>
      <vt:lpstr>Акция «День бабушек и дедушек» Цель: сбор необходимых продуктов для бабушек и дедушек, которые проживают без близких людей и которые также нуждаются в любви, внимании и заботе.</vt:lpstr>
      <vt:lpstr>Акция «Международный день домашних животных»</vt:lpstr>
      <vt:lpstr> </vt:lpstr>
      <vt:lpstr> </vt:lpstr>
      <vt:lpstr> </vt:lpstr>
      <vt:lpstr>PowerPoint 演示文稿</vt:lpstr>
      <vt:lpstr> </vt:lpstr>
    </vt:vector>
  </TitlesOfParts>
  <Company>SPecialiST RePack</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БАЙКАЛ</dc:title>
  <dc:creator>Admin</dc:creator>
  <cp:lastModifiedBy>ДОМ</cp:lastModifiedBy>
  <cp:revision>103</cp:revision>
  <dcterms:created xsi:type="dcterms:W3CDTF">2012-11-30T22:19:00Z</dcterms:created>
  <dcterms:modified xsi:type="dcterms:W3CDTF">2024-12-16T03:42:36Z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771D21962AA847728073A72792E278A5_12</vt:lpwstr>
  </property>
  <property fmtid="{D5CDD505-2E9C-101B-9397-08002B2CF9AE}" pid="3" name="KSOProductBuildVer">
    <vt:lpwstr>1049-12.2.0.19307</vt:lpwstr>
  </property>
</Properties>
</file>