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1" r:id="rId10"/>
    <p:sldId id="265" r:id="rId11"/>
    <p:sldId id="266" r:id="rId12"/>
    <p:sldId id="269" r:id="rId13"/>
    <p:sldId id="270" r:id="rId14"/>
    <p:sldId id="264" r:id="rId15"/>
    <p:sldId id="272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8" d="100"/>
          <a:sy n="88" d="100"/>
        </p:scale>
        <p:origin x="-97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microsoft.com/office/2007/relationships/hdphoto" Target="../media/hdphoto1.wdp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13800" b="1" spc="5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ДВС</a:t>
            </a:r>
            <a:endParaRPr lang="ru-RU" sz="13800" b="1" spc="5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Федотова Е.А, МБОУ «</a:t>
            </a:r>
            <a:r>
              <a:rPr lang="ru-RU" dirty="0" err="1" smtClean="0"/>
              <a:t>Белореченская</a:t>
            </a:r>
            <a:r>
              <a:rPr lang="ru-RU" dirty="0" smtClean="0"/>
              <a:t> СОШ», </a:t>
            </a:r>
            <a:r>
              <a:rPr lang="ru-RU" dirty="0" err="1"/>
              <a:t>У</a:t>
            </a:r>
            <a:r>
              <a:rPr lang="ru-RU" dirty="0" err="1" smtClean="0"/>
              <a:t>сольский</a:t>
            </a:r>
            <a:r>
              <a:rPr lang="ru-RU" dirty="0" smtClean="0"/>
              <a:t> район, Иркутская область, учитель физики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026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Устройство ДВС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8543584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33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Рабочий цикл ДВС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8703037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395536" y="4437112"/>
            <a:ext cx="8568952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>
              <a:lnSpc>
                <a:spcPct val="170000"/>
              </a:lnSpc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Впуск (цилиндр заполняется горючей смесью)</a:t>
            </a:r>
          </a:p>
          <a:p>
            <a:pPr algn="l">
              <a:lnSpc>
                <a:spcPct val="170000"/>
              </a:lnSpc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б) Сжатие (воспламенение и сгорание смеси)</a:t>
            </a:r>
          </a:p>
          <a:p>
            <a:pPr algn="l">
              <a:lnSpc>
                <a:spcPct val="170000"/>
              </a:lnSpc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в) Рабочий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ход (газы толкают поршень вниз)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70000"/>
              </a:lnSpc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г) Выпуск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(выход продуктов сгорания в атмосферу)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70000"/>
              </a:lnSpc>
            </a:pPr>
            <a:endParaRPr lang="ru-RU" sz="36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4716016" y="4270224"/>
            <a:ext cx="3960440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endParaRPr lang="ru-RU" sz="36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4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16184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Рабочий цикл ДВС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Содержимое 3" descr="Схем арботы  4-тактного двигателя внутреннего сгорания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357298"/>
            <a:ext cx="764386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57224" y="4643446"/>
            <a:ext cx="7715304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Впуск (цилиндр заполняется горючей смесью)</a:t>
            </a:r>
          </a:p>
          <a:p>
            <a:pPr>
              <a:lnSpc>
                <a:spcPct val="170000"/>
              </a:lnSpc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б) Сжатие (воспламенение и сгорание смеси)</a:t>
            </a:r>
          </a:p>
          <a:p>
            <a:pPr>
              <a:lnSpc>
                <a:spcPct val="170000"/>
              </a:lnSpc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в) Рабочий ход (газы толкают поршень вниз)</a:t>
            </a:r>
          </a:p>
          <a:p>
            <a:pPr>
              <a:lnSpc>
                <a:spcPct val="170000"/>
              </a:lnSpc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г) Выпуск (выход продуктов сгорания в атмосферу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Работа ДВС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Video_2017-11-20_152000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3568" y="1196751"/>
            <a:ext cx="8280920" cy="560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92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675467"/>
            <a:ext cx="8568952" cy="3450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Уменьшение 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содержания кислорода в 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воздухе.</a:t>
            </a:r>
            <a:endParaRPr lang="ru-RU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Увеличение 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содержания углекислого газа СО2 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Загрязнение 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азотными, серными соединениями и 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свинцом.</a:t>
            </a:r>
            <a:endParaRPr lang="ru-RU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Увеличение 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температуры воздуха.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Большое 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давление на поверхность.</a:t>
            </a:r>
          </a:p>
          <a:p>
            <a:pPr marL="0" indent="0">
              <a:buNone/>
            </a:pP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52728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tx2">
                    <a:lumMod val="75000"/>
                  </a:schemeClr>
                </a:solidFill>
              </a:rPr>
              <a:t>Экологическое воздействие ДВС на природу</a:t>
            </a:r>
          </a:p>
        </p:txBody>
      </p:sp>
    </p:spTree>
    <p:extLst>
      <p:ext uri="{BB962C8B-B14F-4D97-AF65-F5344CB8AC3E}">
        <p14:creationId xmlns:p14="http://schemas.microsoft.com/office/powerpoint/2010/main" val="9508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Я сегодня узнал на уроке, что…</a:t>
            </a:r>
          </a:p>
          <a:p>
            <a:r>
              <a:rPr lang="ru-RU" dirty="0" smtClean="0"/>
              <a:t>2. Мне трудно было понять, что…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Рефлексия</a:t>
            </a:r>
            <a:endParaRPr lang="ru-R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7353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2132856"/>
            <a:ext cx="740833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п. 21, 22, </a:t>
            </a:r>
          </a:p>
          <a:p>
            <a:pPr marL="0" indent="0">
              <a:buNone/>
            </a:pPr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приготовить сообщение на тему: «История создания ДВС»</a:t>
            </a:r>
            <a:endParaRPr lang="ru-R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Домашнее задание: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67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spc="500" dirty="0" smtClean="0">
                <a:solidFill>
                  <a:schemeClr val="bg2">
                    <a:lumMod val="25000"/>
                  </a:schemeClr>
                </a:solidFill>
              </a:rPr>
              <a:t>Солнце, воздух и вода – </a:t>
            </a:r>
            <a:br>
              <a:rPr lang="ru-RU" b="1" spc="5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b="1" spc="500" dirty="0" smtClean="0">
                <a:solidFill>
                  <a:schemeClr val="bg2">
                    <a:lumMod val="25000"/>
                  </a:schemeClr>
                </a:solidFill>
              </a:rPr>
              <a:t>наши лучшие друзья</a:t>
            </a:r>
            <a:endParaRPr lang="ru-RU" b="1" spc="5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1721182" cy="216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44824"/>
            <a:ext cx="6572250" cy="481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997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0765445"/>
              </p:ext>
            </p:extLst>
          </p:nvPr>
        </p:nvGraphicFramePr>
        <p:xfrm>
          <a:off x="287523" y="2132856"/>
          <a:ext cx="8568953" cy="28803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3645"/>
                <a:gridCol w="2120851"/>
                <a:gridCol w="4104457"/>
              </a:tblGrid>
              <a:tr h="9798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Название ГЭС</a:t>
                      </a:r>
                      <a:endParaRPr lang="ru-RU" sz="2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Мощность, МВт</a:t>
                      </a:r>
                      <a:endParaRPr lang="ru-RU" sz="2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Среднегодовая выработка электроэнергии</a:t>
                      </a:r>
                      <a:endParaRPr lang="ru-RU" sz="2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51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Братская</a:t>
                      </a:r>
                      <a:endParaRPr lang="ru-RU" sz="20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4500</a:t>
                      </a:r>
                      <a:endParaRPr lang="ru-RU" sz="20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22,6 млрд </a:t>
                      </a:r>
                      <a:r>
                        <a:rPr lang="ru-RU" sz="240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кВт.ч</a:t>
                      </a:r>
                      <a:endParaRPr lang="ru-RU" sz="20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51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Иркутская</a:t>
                      </a:r>
                      <a:endParaRPr lang="ru-RU" sz="20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662,4</a:t>
                      </a:r>
                      <a:endParaRPr lang="ru-RU" sz="20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4,1 млрд </a:t>
                      </a:r>
                      <a:r>
                        <a:rPr lang="ru-RU" sz="240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кВт.ч</a:t>
                      </a:r>
                      <a:endParaRPr lang="ru-RU" sz="20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51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Мамаканская</a:t>
                      </a:r>
                      <a:endParaRPr lang="ru-RU" sz="20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86</a:t>
                      </a:r>
                      <a:endParaRPr lang="ru-RU" sz="20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356 млн. </a:t>
                      </a:r>
                      <a:r>
                        <a:rPr lang="ru-RU" sz="240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кВт.ч</a:t>
                      </a:r>
                      <a:endParaRPr lang="ru-RU" sz="20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51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Усть-Илимская</a:t>
                      </a:r>
                      <a:endParaRPr lang="ru-RU" sz="2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3840</a:t>
                      </a:r>
                      <a:endParaRPr lang="ru-RU" sz="20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3840 млрд </a:t>
                      </a:r>
                      <a:r>
                        <a:rPr lang="ru-RU" sz="240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кВт.ч</a:t>
                      </a:r>
                      <a:endParaRPr lang="ru-RU" sz="20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Крупные ГЭС Иркутской области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5157192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Общая мощность составляет 6-8% энергетических мощностей всего государства.</a:t>
            </a:r>
          </a:p>
        </p:txBody>
      </p:sp>
    </p:spTree>
    <p:extLst>
      <p:ext uri="{BB962C8B-B14F-4D97-AF65-F5344CB8AC3E}">
        <p14:creationId xmlns:p14="http://schemas.microsoft.com/office/powerpoint/2010/main" val="395274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25272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Байкал. Солнечно-ветровая электростанция </a:t>
            </a:r>
            <a:r>
              <a:rPr lang="ru-RU" sz="3200" b="1" dirty="0" smtClean="0">
                <a:solidFill>
                  <a:schemeClr val="tx1"/>
                </a:solidFill>
              </a:rPr>
              <a:t>п</a:t>
            </a:r>
            <a:r>
              <a:rPr lang="ru-RU" sz="3200" b="1" dirty="0">
                <a:solidFill>
                  <a:schemeClr val="tx1"/>
                </a:solidFill>
              </a:rPr>
              <a:t>. </a:t>
            </a:r>
            <a:r>
              <a:rPr lang="ru-RU" sz="3200" b="1" dirty="0" err="1">
                <a:solidFill>
                  <a:schemeClr val="tx1"/>
                </a:solidFill>
              </a:rPr>
              <a:t>Онгурен</a:t>
            </a:r>
            <a:r>
              <a:rPr lang="ru-RU" sz="3200" b="1" dirty="0">
                <a:solidFill>
                  <a:schemeClr val="tx1"/>
                </a:solidFill>
              </a:rPr>
              <a:t> </a:t>
            </a:r>
            <a:r>
              <a:rPr lang="ru-RU" sz="3200" b="1" dirty="0" err="1">
                <a:solidFill>
                  <a:schemeClr val="tx1"/>
                </a:solidFill>
              </a:rPr>
              <a:t>Ольхонского</a:t>
            </a:r>
            <a:r>
              <a:rPr lang="ru-RU" sz="3200" b="1" dirty="0">
                <a:solidFill>
                  <a:schemeClr val="tx1"/>
                </a:solidFill>
              </a:rPr>
              <a:t> района.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88840"/>
            <a:ext cx="5938019" cy="3255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5467547"/>
            <a:ext cx="54829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Мощность электростанции 100кВт.</a:t>
            </a:r>
          </a:p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Введена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 эксплуатацию в 2012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61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Иркутская ТЭЦ 11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Усолье - Сибирское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140969"/>
            <a:ext cx="5937250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4138162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 flipH="1">
            <a:off x="428596" y="6286520"/>
            <a:ext cx="8358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Электрическая мощность станции-350,3 МВт. Тепловая мощность - 1285 Гкал/час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0348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04664"/>
            <a:ext cx="8388424" cy="1506496"/>
          </a:xfrm>
        </p:spPr>
        <p:txBody>
          <a:bodyPr>
            <a:noAutofit/>
          </a:bodyPr>
          <a:lstStyle/>
          <a:p>
            <a:pPr lvl="0"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Они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бывают ветряными, электрическими,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тепловыми.</a:t>
            </a:r>
            <a:b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Это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машины, которые преобразуют какой-либо вид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энергии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механическую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работу. </a:t>
            </a:r>
            <a:b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Они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приводят в движение автомобиль.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88840"/>
            <a:ext cx="5904656" cy="442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170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I.R.U\Desktop\Новая папка\img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8712967" cy="653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55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I.R.U\Desktop\агробизнес 2016\Тютрина агропроеат\DSC009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36" y="3532743"/>
            <a:ext cx="4433092" cy="332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I.R.U\Desktop\агробизнес 2016\Тютрина агропроеат\0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42164" cy="3557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DSC00969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356" y="3557093"/>
            <a:ext cx="4728429" cy="330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D:\DSC0095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836" y="0"/>
            <a:ext cx="4742164" cy="3557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484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Работа газа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Video_2017-11-20_152448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560" y="1268760"/>
            <a:ext cx="7344816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03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458</TotalTime>
  <Words>280</Words>
  <Application>Microsoft Office PowerPoint</Application>
  <PresentationFormat>Экран (4:3)</PresentationFormat>
  <Paragraphs>51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Волна</vt:lpstr>
      <vt:lpstr>ДВС</vt:lpstr>
      <vt:lpstr>Солнце, воздух и вода –  наши лучшие друзья</vt:lpstr>
      <vt:lpstr>Крупные ГЭС Иркутской области </vt:lpstr>
      <vt:lpstr>Байкал. Солнечно-ветровая электростанция п. Онгурен Ольхонского района. </vt:lpstr>
      <vt:lpstr>Иркутская ТЭЦ 11 г. Усолье - Сибирское</vt:lpstr>
      <vt:lpstr>- Они бывают ветряными, электрическими, тепловыми. - Это машины, которые преобразуют какой-либо вид                                           энергии в механическую работу.  - Они приводят в движение автомобиль. </vt:lpstr>
      <vt:lpstr>Презентация PowerPoint</vt:lpstr>
      <vt:lpstr>Презентация PowerPoint</vt:lpstr>
      <vt:lpstr>Работа газа</vt:lpstr>
      <vt:lpstr>Устройство ДВС</vt:lpstr>
      <vt:lpstr>Рабочий цикл ДВС</vt:lpstr>
      <vt:lpstr>Рабочий цикл ДВС</vt:lpstr>
      <vt:lpstr>Работа ДВС </vt:lpstr>
      <vt:lpstr>Экологическое воздействие ДВС на природу</vt:lpstr>
      <vt:lpstr>Рефлексия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ДВС</dc:title>
  <dc:creator>I.R.U</dc:creator>
  <cp:lastModifiedBy>I.R.U</cp:lastModifiedBy>
  <cp:revision>28</cp:revision>
  <dcterms:created xsi:type="dcterms:W3CDTF">2017-11-16T12:23:35Z</dcterms:created>
  <dcterms:modified xsi:type="dcterms:W3CDTF">2021-04-18T10:23:09Z</dcterms:modified>
</cp:coreProperties>
</file>