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76" r:id="rId2"/>
    <p:sldId id="258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A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46" autoAdjust="0"/>
    <p:restoredTop sz="94660"/>
  </p:normalViewPr>
  <p:slideViewPr>
    <p:cSldViewPr>
      <p:cViewPr varScale="1">
        <p:scale>
          <a:sx n="75" d="100"/>
          <a:sy n="75" d="100"/>
        </p:scale>
        <p:origin x="12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Знакомство с хакасскими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народными играми.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Picture 2" descr="https://www.esc.ru/upload/medialibrary/71b/%D0%A5%D0%B0%D0%BA%D0%B0%D1%81%D0%B8%D1%8F%20%D0%B3%D0%B5%D1%80%D0%B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257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44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учитель\Desktop\раб стол\МАМИНЫ ФОТО\3bf1aac5d3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80"/>
            <a:ext cx="9144000" cy="6786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0" y="49068"/>
            <a:ext cx="57912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i="1" dirty="0" smtClean="0"/>
              <a:t>  </a:t>
            </a:r>
            <a:r>
              <a:rPr lang="ru-RU" sz="7200" i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itchFamily="34" charset="0"/>
              </a:rPr>
              <a:t>До новых    встреч!</a:t>
            </a:r>
            <a:endParaRPr lang="ru-RU" sz="7200" i="1" dirty="0">
              <a:solidFill>
                <a:schemeClr val="accent5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55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Курес – борьба на поясах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2286000"/>
            <a:ext cx="4953000" cy="3878263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44" y="2286000"/>
            <a:ext cx="4457656" cy="3865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Стрельба из лука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2286000"/>
            <a:ext cx="4876800" cy="3878263"/>
          </a:xfrm>
        </p:spPr>
      </p:pic>
      <p:pic>
        <p:nvPicPr>
          <p:cNvPr id="9218" name="Picture 2" descr="https://culture19.ru/images/content/news/22/l-2106-v-hakasii-proydet-ii-detskiy-etnofestival-kolyibel-zemli-rodno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2286000"/>
            <a:ext cx="4267200" cy="387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1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Конные скачки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ttps://rustur.ru/wp-content/uploads/2015/05/%D1%81%D0%BA%D0%B0%D1%87%D0%BA%D0%B8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449032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mg-fotki.yandex.ru/get/4407/98861842.85/0_92098_ca69b3a5_or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67000"/>
            <a:ext cx="4551595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9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Поднятие камня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s://ic.pics.livejournal.com/tarkhan/18499373/893389/893389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27" y="3200400"/>
            <a:ext cx="4788694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adi19.ru/uploads/news/54126/5c6c740eac558bc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00400"/>
            <a:ext cx="4187825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26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«Состязание богатырей»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5181600" cy="34972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667000"/>
            <a:ext cx="4191000" cy="349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1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7756263" cy="105425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Игры с камнями и альчиками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314" name="Picture 2" descr="https://stm19.ru/files/news/49/0e/d182d0bed0b1d0b8d18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5029201" cy="335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.ytimg.com/vi/njbHTBrH8Oc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2739887"/>
            <a:ext cx="4114799" cy="33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02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Силовые спортивные игры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338" name="Picture 2" descr="https://www.herzen.spb.ru/uploads/sveta/images/%D0%BA%D0%BE%D0%BD%D0%BA%D1%83%D1%80%D1%81%D1%8B/%D0%9A%D0%BE%D0%BD%D0%BA%D1%83%D1%80%D1%81%20%D0%BD%D0%B0%20%D0%BB%D1%83%D1%87%D1%88%D0%B5%D0%B5%20%D1%83%D0%BB%D0%B8%D1%87%D0%BD%D0%BE%D0%B5%20%D0%BC%D0%B5%D1%80%D0%BE%D0%BF%D1%80%D0%B8%D1%8F%D1%82%D0%B8%D0%B5/g_gdFUOUOkQ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00"/>
            <a:ext cx="4676220" cy="311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elleonora.ru/wp-content/uploads/2020/08/peretjagivanie_kanata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43400"/>
            <a:ext cx="440152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etsad.yaguo.ru/dou16/wp-content/uploads/sites/29/2016/11/IMG-20161128-WA00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821" y="1905000"/>
            <a:ext cx="4572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4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A8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Молодежные игры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upload.wikimedia.org/wikipedia/commons/d/db/%D0%9A%D0%B0%D0%B6%D1%8B%D0%BA._%D0%92%D0%BE_%D0%B2%D1%80%D0%B5%D0%BC%D1%8F_%D0%B8%D0%B3%D1%80%D1%8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4" y="2057400"/>
            <a:ext cx="4097866" cy="294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xn----7sbbtifn7bjeha.xn--p1ai/news-files/news1622516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2057400"/>
            <a:ext cx="4764641" cy="294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8" y="4648200"/>
            <a:ext cx="3657600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505</TotalTime>
  <Words>34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Book Antiqua</vt:lpstr>
      <vt:lpstr>Times New Roman</vt:lpstr>
      <vt:lpstr>Wingdings</vt:lpstr>
      <vt:lpstr>Твердый переплет</vt:lpstr>
      <vt:lpstr>Знакомство с хакасскими  народными играми.  </vt:lpstr>
      <vt:lpstr>Курес – борьба на поясах</vt:lpstr>
      <vt:lpstr>Стрельба из лука</vt:lpstr>
      <vt:lpstr>Конные скачки</vt:lpstr>
      <vt:lpstr>Поднятие камня</vt:lpstr>
      <vt:lpstr>«Состязание богатырей»</vt:lpstr>
      <vt:lpstr>Игры с камнями и альчиками</vt:lpstr>
      <vt:lpstr>Силовые спортивные игры</vt:lpstr>
      <vt:lpstr>Молодежные игры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занятие История культуры моей Хакасии</dc:title>
  <dc:creator>учитель</dc:creator>
  <cp:lastModifiedBy>Windows 7</cp:lastModifiedBy>
  <cp:revision>44</cp:revision>
  <dcterms:modified xsi:type="dcterms:W3CDTF">2022-10-03T14:44:54Z</dcterms:modified>
</cp:coreProperties>
</file>