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ety23.jpg"/>
          <p:cNvPicPr>
            <a:picLocks noChangeAspect="1"/>
          </p:cNvPicPr>
          <p:nvPr userDrawn="1"/>
        </p:nvPicPr>
        <p:blipFill>
          <a:blip r:embed="rId4" cstate="print"/>
          <a:srcRect r="73169"/>
          <a:stretch>
            <a:fillRect/>
          </a:stretch>
        </p:blipFill>
        <p:spPr>
          <a:xfrm>
            <a:off x="8388424" y="0"/>
            <a:ext cx="755576" cy="6858000"/>
          </a:xfrm>
          <a:prstGeom prst="rect">
            <a:avLst/>
          </a:prstGeom>
        </p:spPr>
      </p:pic>
      <p:pic>
        <p:nvPicPr>
          <p:cNvPr id="9" name="Рисунок 8" descr="dety2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5580112" y="0"/>
            <a:ext cx="2816066" cy="6858000"/>
          </a:xfrm>
          <a:prstGeom prst="rect">
            <a:avLst/>
          </a:prstGeom>
        </p:spPr>
      </p:pic>
      <p:pic>
        <p:nvPicPr>
          <p:cNvPr id="8" name="Рисунок 7" descr="dety2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771800" y="0"/>
            <a:ext cx="2816066" cy="6858000"/>
          </a:xfrm>
          <a:prstGeom prst="rect">
            <a:avLst/>
          </a:prstGeom>
        </p:spPr>
      </p:pic>
      <p:pic>
        <p:nvPicPr>
          <p:cNvPr id="7" name="Рисунок 6" descr="dety2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81606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06FF2-4627-42B5-B292-FF8EA9B75931}" type="datetimeFigureOut">
              <a:rPr lang="ru-RU" smtClean="0"/>
              <a:pPr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5A003-8F13-4943-85B4-ED047A059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165618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/>
            </a:r>
            <a:br>
              <a:rPr lang="ru-RU" sz="6000" b="1" dirty="0" smtClean="0">
                <a:solidFill>
                  <a:srgbClr val="C00000"/>
                </a:solidFill>
              </a:rPr>
            </a:br>
            <a:r>
              <a:rPr lang="ru-RU" sz="6700" b="1" dirty="0" smtClean="0">
                <a:solidFill>
                  <a:srgbClr val="C00000"/>
                </a:solidFill>
              </a:rPr>
              <a:t>Охрана жизни детей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420888"/>
            <a:ext cx="8640960" cy="38884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</a:pPr>
            <a:r>
              <a:rPr lang="ru-RU" sz="4000" b="1" dirty="0" smtClean="0">
                <a:solidFill>
                  <a:srgbClr val="002060"/>
                </a:solidFill>
              </a:rPr>
              <a:t>Родительское собрание МБДОУ ДСКВ </a:t>
            </a:r>
          </a:p>
          <a:p>
            <a:pPr>
              <a:spcBef>
                <a:spcPts val="0"/>
              </a:spcBef>
            </a:pPr>
            <a:r>
              <a:rPr lang="ru-RU" sz="4000" b="1" dirty="0" smtClean="0">
                <a:solidFill>
                  <a:srgbClr val="002060"/>
                </a:solidFill>
              </a:rPr>
              <a:t>№ 20 пос. Степной МО </a:t>
            </a:r>
            <a:r>
              <a:rPr lang="ru-RU" sz="4000" b="1" dirty="0" err="1" smtClean="0">
                <a:solidFill>
                  <a:srgbClr val="002060"/>
                </a:solidFill>
              </a:rPr>
              <a:t>Ейский</a:t>
            </a:r>
            <a:r>
              <a:rPr lang="ru-RU" sz="4000" b="1" dirty="0" smtClean="0">
                <a:solidFill>
                  <a:srgbClr val="002060"/>
                </a:solidFill>
              </a:rPr>
              <a:t> район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72007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Утопление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44824"/>
            <a:ext cx="8640960" cy="43204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утопления с кругомpng.pn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1403648" y="1340767"/>
            <a:ext cx="6244894" cy="5286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720079"/>
          </a:xfrm>
        </p:spPr>
        <p:txBody>
          <a:bodyPr>
            <a:normAutofit/>
          </a:bodyPr>
          <a:lstStyle/>
          <a:p>
            <a:r>
              <a:rPr lang="ru-RU" sz="4000" b="1" dirty="0" err="1" smtClean="0"/>
              <a:t>Роллинговый</a:t>
            </a:r>
            <a:r>
              <a:rPr lang="ru-RU" sz="4000" b="1" dirty="0" smtClean="0"/>
              <a:t> травматизм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8352928" cy="46085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учить ролика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517862"/>
            <a:ext cx="5328271" cy="5340138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980729"/>
            <a:ext cx="8784976" cy="5760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Дорожно-транспортный травматизм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700808"/>
            <a:ext cx="8352928" cy="48245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профил. дтп.jpg"/>
          <p:cNvPicPr>
            <a:picLocks noChangeAspect="1"/>
          </p:cNvPicPr>
          <p:nvPr/>
        </p:nvPicPr>
        <p:blipFill>
          <a:blip r:embed="rId2" cstate="print"/>
          <a:srcRect t="16694" b="16531"/>
          <a:stretch>
            <a:fillRect/>
          </a:stretch>
        </p:blipFill>
        <p:spPr>
          <a:xfrm>
            <a:off x="0" y="1772816"/>
            <a:ext cx="609600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жд транспорт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10274" y="3140968"/>
            <a:ext cx="3533726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углая в начало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68561" y="548679"/>
            <a:ext cx="9937105" cy="6674577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4048" y="908720"/>
            <a:ext cx="3888432" cy="5472608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«Методические рекомендации для образовательных организаций по информированию родителей о рисках, связанных с детской смертностью»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124744"/>
            <a:ext cx="4608512" cy="54726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D:\07-2617-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19"/>
            <a:ext cx="4248472" cy="5951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Заголовок 5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059832" y="2636912"/>
            <a:ext cx="3168352" cy="136815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НЕСЧАСТНЫЕ СЛУЧАИ</a:t>
            </a:r>
            <a:endParaRPr lang="ru-RU" sz="2400" b="1" dirty="0"/>
          </a:p>
        </p:txBody>
      </p:sp>
      <p:pic>
        <p:nvPicPr>
          <p:cNvPr id="11" name="Рисунок 10" descr="утопле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3645024"/>
            <a:ext cx="2376264" cy="2376264"/>
          </a:xfrm>
          <a:prstGeom prst="ellipse">
            <a:avLst/>
          </a:prstGeom>
          <a:ln>
            <a:solidFill>
              <a:srgbClr val="FF0000"/>
            </a:solidFill>
          </a:ln>
        </p:spPr>
      </p:pic>
      <p:pic>
        <p:nvPicPr>
          <p:cNvPr id="13" name="Рисунок 12" descr="поражение ток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724" y="2996952"/>
            <a:ext cx="2376264" cy="2376264"/>
          </a:xfrm>
          <a:prstGeom prst="ellipse">
            <a:avLst/>
          </a:prstGeom>
          <a:ln>
            <a:solidFill>
              <a:srgbClr val="FF0000"/>
            </a:solidFill>
          </a:ln>
        </p:spPr>
      </p:pic>
      <p:pic>
        <p:nvPicPr>
          <p:cNvPr id="14" name="Рисунок 13" descr="отравлен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4437112"/>
            <a:ext cx="3247762" cy="2016224"/>
          </a:xfrm>
          <a:prstGeom prst="ellipse">
            <a:avLst/>
          </a:prstGeom>
          <a:ln>
            <a:solidFill>
              <a:srgbClr val="FF0000"/>
            </a:solidFill>
          </a:ln>
        </p:spPr>
      </p:pic>
      <p:pic>
        <p:nvPicPr>
          <p:cNvPr id="28" name="Рисунок 27" descr="дтп вставь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46976" y="692696"/>
            <a:ext cx="2658570" cy="2270373"/>
          </a:xfrm>
          <a:prstGeom prst="ellipse">
            <a:avLst/>
          </a:prstGeom>
          <a:ln>
            <a:solidFill>
              <a:srgbClr val="FF0000"/>
            </a:solidFill>
          </a:ln>
        </p:spPr>
      </p:pic>
      <p:pic>
        <p:nvPicPr>
          <p:cNvPr id="49" name="Рисунок 48" descr="ожог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5896" y="188640"/>
            <a:ext cx="2305117" cy="2314337"/>
          </a:xfrm>
          <a:prstGeom prst="ellipse">
            <a:avLst/>
          </a:prstGeom>
          <a:ln>
            <a:solidFill>
              <a:srgbClr val="FF0000"/>
            </a:solidFill>
          </a:ln>
        </p:spPr>
      </p:pic>
      <p:sp>
        <p:nvSpPr>
          <p:cNvPr id="50" name="Стрелка вверх 49"/>
          <p:cNvSpPr/>
          <p:nvPr/>
        </p:nvSpPr>
        <p:spPr>
          <a:xfrm>
            <a:off x="4572000" y="2348880"/>
            <a:ext cx="288032" cy="504056"/>
          </a:xfrm>
          <a:prstGeom prst="upArrow">
            <a:avLst/>
          </a:prstGeom>
          <a:solidFill>
            <a:schemeClr val="accent2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8" name="Рисунок 57" descr="окн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0152" y="1268760"/>
            <a:ext cx="3024646" cy="2013538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1" name="Полилиния 50"/>
          <p:cNvSpPr/>
          <p:nvPr/>
        </p:nvSpPr>
        <p:spPr>
          <a:xfrm rot="4159492">
            <a:off x="5947689" y="2601296"/>
            <a:ext cx="288032" cy="615235"/>
          </a:xfrm>
          <a:custGeom>
            <a:avLst/>
            <a:gdLst>
              <a:gd name="connsiteX0" fmla="*/ 0 w 288032"/>
              <a:gd name="connsiteY0" fmla="*/ 144016 h 432048"/>
              <a:gd name="connsiteX1" fmla="*/ 144016 w 288032"/>
              <a:gd name="connsiteY1" fmla="*/ 0 h 432048"/>
              <a:gd name="connsiteX2" fmla="*/ 288032 w 288032"/>
              <a:gd name="connsiteY2" fmla="*/ 144016 h 432048"/>
              <a:gd name="connsiteX3" fmla="*/ 216024 w 288032"/>
              <a:gd name="connsiteY3" fmla="*/ 144016 h 432048"/>
              <a:gd name="connsiteX4" fmla="*/ 216024 w 288032"/>
              <a:gd name="connsiteY4" fmla="*/ 432048 h 432048"/>
              <a:gd name="connsiteX5" fmla="*/ 72008 w 288032"/>
              <a:gd name="connsiteY5" fmla="*/ 432048 h 432048"/>
              <a:gd name="connsiteX6" fmla="*/ 72008 w 288032"/>
              <a:gd name="connsiteY6" fmla="*/ 144016 h 432048"/>
              <a:gd name="connsiteX7" fmla="*/ 0 w 288032"/>
              <a:gd name="connsiteY7" fmla="*/ 144016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032" h="432048">
                <a:moveTo>
                  <a:pt x="0" y="144016"/>
                </a:moveTo>
                <a:lnTo>
                  <a:pt x="144016" y="0"/>
                </a:lnTo>
                <a:lnTo>
                  <a:pt x="288032" y="144016"/>
                </a:lnTo>
                <a:lnTo>
                  <a:pt x="216024" y="144016"/>
                </a:lnTo>
                <a:lnTo>
                  <a:pt x="216024" y="432048"/>
                </a:lnTo>
                <a:lnTo>
                  <a:pt x="72008" y="432048"/>
                </a:lnTo>
                <a:lnTo>
                  <a:pt x="72008" y="144016"/>
                </a:lnTo>
                <a:lnTo>
                  <a:pt x="0" y="144016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 rot="7644597">
            <a:off x="6055963" y="3494666"/>
            <a:ext cx="288032" cy="615235"/>
          </a:xfrm>
          <a:custGeom>
            <a:avLst/>
            <a:gdLst>
              <a:gd name="connsiteX0" fmla="*/ 0 w 288032"/>
              <a:gd name="connsiteY0" fmla="*/ 144016 h 432048"/>
              <a:gd name="connsiteX1" fmla="*/ 144016 w 288032"/>
              <a:gd name="connsiteY1" fmla="*/ 0 h 432048"/>
              <a:gd name="connsiteX2" fmla="*/ 288032 w 288032"/>
              <a:gd name="connsiteY2" fmla="*/ 144016 h 432048"/>
              <a:gd name="connsiteX3" fmla="*/ 216024 w 288032"/>
              <a:gd name="connsiteY3" fmla="*/ 144016 h 432048"/>
              <a:gd name="connsiteX4" fmla="*/ 216024 w 288032"/>
              <a:gd name="connsiteY4" fmla="*/ 432048 h 432048"/>
              <a:gd name="connsiteX5" fmla="*/ 72008 w 288032"/>
              <a:gd name="connsiteY5" fmla="*/ 432048 h 432048"/>
              <a:gd name="connsiteX6" fmla="*/ 72008 w 288032"/>
              <a:gd name="connsiteY6" fmla="*/ 144016 h 432048"/>
              <a:gd name="connsiteX7" fmla="*/ 0 w 288032"/>
              <a:gd name="connsiteY7" fmla="*/ 144016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032" h="432048">
                <a:moveTo>
                  <a:pt x="0" y="144016"/>
                </a:moveTo>
                <a:lnTo>
                  <a:pt x="144016" y="0"/>
                </a:lnTo>
                <a:lnTo>
                  <a:pt x="288032" y="144016"/>
                </a:lnTo>
                <a:lnTo>
                  <a:pt x="216024" y="144016"/>
                </a:lnTo>
                <a:lnTo>
                  <a:pt x="216024" y="432048"/>
                </a:lnTo>
                <a:lnTo>
                  <a:pt x="72008" y="432048"/>
                </a:lnTo>
                <a:lnTo>
                  <a:pt x="72008" y="144016"/>
                </a:lnTo>
                <a:lnTo>
                  <a:pt x="0" y="144016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 rot="10800000">
            <a:off x="4211960" y="3861048"/>
            <a:ext cx="288032" cy="615235"/>
          </a:xfrm>
          <a:custGeom>
            <a:avLst/>
            <a:gdLst>
              <a:gd name="connsiteX0" fmla="*/ 0 w 288032"/>
              <a:gd name="connsiteY0" fmla="*/ 144016 h 432048"/>
              <a:gd name="connsiteX1" fmla="*/ 144016 w 288032"/>
              <a:gd name="connsiteY1" fmla="*/ 0 h 432048"/>
              <a:gd name="connsiteX2" fmla="*/ 288032 w 288032"/>
              <a:gd name="connsiteY2" fmla="*/ 144016 h 432048"/>
              <a:gd name="connsiteX3" fmla="*/ 216024 w 288032"/>
              <a:gd name="connsiteY3" fmla="*/ 144016 h 432048"/>
              <a:gd name="connsiteX4" fmla="*/ 216024 w 288032"/>
              <a:gd name="connsiteY4" fmla="*/ 432048 h 432048"/>
              <a:gd name="connsiteX5" fmla="*/ 72008 w 288032"/>
              <a:gd name="connsiteY5" fmla="*/ 432048 h 432048"/>
              <a:gd name="connsiteX6" fmla="*/ 72008 w 288032"/>
              <a:gd name="connsiteY6" fmla="*/ 144016 h 432048"/>
              <a:gd name="connsiteX7" fmla="*/ 0 w 288032"/>
              <a:gd name="connsiteY7" fmla="*/ 144016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032" h="432048">
                <a:moveTo>
                  <a:pt x="0" y="144016"/>
                </a:moveTo>
                <a:lnTo>
                  <a:pt x="144016" y="0"/>
                </a:lnTo>
                <a:lnTo>
                  <a:pt x="288032" y="144016"/>
                </a:lnTo>
                <a:lnTo>
                  <a:pt x="216024" y="144016"/>
                </a:lnTo>
                <a:lnTo>
                  <a:pt x="216024" y="432048"/>
                </a:lnTo>
                <a:lnTo>
                  <a:pt x="72008" y="432048"/>
                </a:lnTo>
                <a:lnTo>
                  <a:pt x="72008" y="144016"/>
                </a:lnTo>
                <a:lnTo>
                  <a:pt x="0" y="144016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 rot="14801742">
            <a:off x="2751255" y="3231331"/>
            <a:ext cx="288032" cy="615235"/>
          </a:xfrm>
          <a:custGeom>
            <a:avLst/>
            <a:gdLst>
              <a:gd name="connsiteX0" fmla="*/ 0 w 288032"/>
              <a:gd name="connsiteY0" fmla="*/ 144016 h 432048"/>
              <a:gd name="connsiteX1" fmla="*/ 144016 w 288032"/>
              <a:gd name="connsiteY1" fmla="*/ 0 h 432048"/>
              <a:gd name="connsiteX2" fmla="*/ 288032 w 288032"/>
              <a:gd name="connsiteY2" fmla="*/ 144016 h 432048"/>
              <a:gd name="connsiteX3" fmla="*/ 216024 w 288032"/>
              <a:gd name="connsiteY3" fmla="*/ 144016 h 432048"/>
              <a:gd name="connsiteX4" fmla="*/ 216024 w 288032"/>
              <a:gd name="connsiteY4" fmla="*/ 432048 h 432048"/>
              <a:gd name="connsiteX5" fmla="*/ 72008 w 288032"/>
              <a:gd name="connsiteY5" fmla="*/ 432048 h 432048"/>
              <a:gd name="connsiteX6" fmla="*/ 72008 w 288032"/>
              <a:gd name="connsiteY6" fmla="*/ 144016 h 432048"/>
              <a:gd name="connsiteX7" fmla="*/ 0 w 288032"/>
              <a:gd name="connsiteY7" fmla="*/ 144016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032" h="432048">
                <a:moveTo>
                  <a:pt x="0" y="144016"/>
                </a:moveTo>
                <a:lnTo>
                  <a:pt x="144016" y="0"/>
                </a:lnTo>
                <a:lnTo>
                  <a:pt x="288032" y="144016"/>
                </a:lnTo>
                <a:lnTo>
                  <a:pt x="216024" y="144016"/>
                </a:lnTo>
                <a:lnTo>
                  <a:pt x="216024" y="432048"/>
                </a:lnTo>
                <a:lnTo>
                  <a:pt x="72008" y="432048"/>
                </a:lnTo>
                <a:lnTo>
                  <a:pt x="72008" y="144016"/>
                </a:lnTo>
                <a:lnTo>
                  <a:pt x="0" y="144016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олилиния 62"/>
          <p:cNvSpPr/>
          <p:nvPr/>
        </p:nvSpPr>
        <p:spPr>
          <a:xfrm rot="18478078">
            <a:off x="3246930" y="2416060"/>
            <a:ext cx="288032" cy="615235"/>
          </a:xfrm>
          <a:custGeom>
            <a:avLst/>
            <a:gdLst>
              <a:gd name="connsiteX0" fmla="*/ 0 w 288032"/>
              <a:gd name="connsiteY0" fmla="*/ 144016 h 432048"/>
              <a:gd name="connsiteX1" fmla="*/ 144016 w 288032"/>
              <a:gd name="connsiteY1" fmla="*/ 0 h 432048"/>
              <a:gd name="connsiteX2" fmla="*/ 288032 w 288032"/>
              <a:gd name="connsiteY2" fmla="*/ 144016 h 432048"/>
              <a:gd name="connsiteX3" fmla="*/ 216024 w 288032"/>
              <a:gd name="connsiteY3" fmla="*/ 144016 h 432048"/>
              <a:gd name="connsiteX4" fmla="*/ 216024 w 288032"/>
              <a:gd name="connsiteY4" fmla="*/ 432048 h 432048"/>
              <a:gd name="connsiteX5" fmla="*/ 72008 w 288032"/>
              <a:gd name="connsiteY5" fmla="*/ 432048 h 432048"/>
              <a:gd name="connsiteX6" fmla="*/ 72008 w 288032"/>
              <a:gd name="connsiteY6" fmla="*/ 144016 h 432048"/>
              <a:gd name="connsiteX7" fmla="*/ 0 w 288032"/>
              <a:gd name="connsiteY7" fmla="*/ 144016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032" h="432048">
                <a:moveTo>
                  <a:pt x="0" y="144016"/>
                </a:moveTo>
                <a:lnTo>
                  <a:pt x="144016" y="0"/>
                </a:lnTo>
                <a:lnTo>
                  <a:pt x="288032" y="144016"/>
                </a:lnTo>
                <a:lnTo>
                  <a:pt x="216024" y="144016"/>
                </a:lnTo>
                <a:lnTo>
                  <a:pt x="216024" y="432048"/>
                </a:lnTo>
                <a:lnTo>
                  <a:pt x="72008" y="432048"/>
                </a:lnTo>
                <a:lnTo>
                  <a:pt x="72008" y="144016"/>
                </a:lnTo>
                <a:lnTo>
                  <a:pt x="0" y="144016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964488" cy="79208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                          Серьёзное обсуждение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30018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 descr="объяснить5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547664" y="1916832"/>
            <a:ext cx="6624736" cy="4678719"/>
          </a:xfrm>
          <a:prstGeom prst="rect">
            <a:avLst/>
          </a:prstGeom>
        </p:spPr>
      </p:pic>
      <p:pic>
        <p:nvPicPr>
          <p:cNvPr id="6" name="Рисунок 5" descr="информирование о безопасности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10" t="4766" r="6684" b="9453"/>
          <a:stretch>
            <a:fillRect/>
          </a:stretch>
        </p:blipFill>
        <p:spPr>
          <a:xfrm>
            <a:off x="0" y="1323217"/>
            <a:ext cx="4716016" cy="236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700808"/>
            <a:ext cx="8568952" cy="821953"/>
          </a:xfrm>
        </p:spPr>
        <p:txBody>
          <a:bodyPr>
            <a:normAutofit fontScale="90000"/>
          </a:bodyPr>
          <a:lstStyle/>
          <a:p>
            <a:r>
              <a:rPr lang="ru-RU" sz="4000" b="1" u="sng" dirty="0" smtClean="0"/>
              <a:t>Предупреждение несчастных случаев: 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u="sng" dirty="0" smtClean="0"/>
              <a:t/>
            </a:r>
            <a:br>
              <a:rPr lang="ru-RU" u="sng" dirty="0" smtClean="0"/>
            </a:br>
            <a:endParaRPr lang="ru-RU" u="sng" dirty="0"/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67544" y="2708920"/>
            <a:ext cx="3888432" cy="1800200"/>
          </a:xfrm>
          <a:prstGeom prst="flowChartAlternateProcess">
            <a:avLst/>
          </a:prstGeom>
          <a:solidFill>
            <a:srgbClr val="F4FE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причины несчастных случаев</a:t>
            </a:r>
          </a:p>
          <a:p>
            <a:pPr algn="ctr"/>
            <a:endParaRPr lang="ru-RU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4716016" y="2636912"/>
            <a:ext cx="4032448" cy="1872208"/>
          </a:xfrm>
          <a:prstGeom prst="flowChartAlternateProcess">
            <a:avLst/>
          </a:prstGeom>
          <a:solidFill>
            <a:srgbClr val="F4FE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действия по их предотвращению</a:t>
            </a:r>
          </a:p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2051720" y="1844824"/>
            <a:ext cx="484632" cy="834392"/>
          </a:xfrm>
          <a:prstGeom prst="downArrow">
            <a:avLst/>
          </a:prstGeom>
          <a:solidFill>
            <a:srgbClr val="F4FE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372200" y="1772816"/>
            <a:ext cx="484632" cy="834392"/>
          </a:xfrm>
          <a:prstGeom prst="downArrow">
            <a:avLst/>
          </a:prstGeom>
          <a:solidFill>
            <a:srgbClr val="F4FE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198568" cy="864095"/>
          </a:xfrm>
        </p:spPr>
        <p:txBody>
          <a:bodyPr/>
          <a:lstStyle/>
          <a:p>
            <a:r>
              <a:rPr lang="ru-RU" b="1" dirty="0" smtClean="0"/>
              <a:t>                        Ожоги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44824"/>
            <a:ext cx="8280920" cy="46805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ожог ча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4657" y="3356992"/>
            <a:ext cx="2679343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ожег огон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2276872"/>
            <a:ext cx="316835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ожоги солнц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124744"/>
            <a:ext cx="3249082" cy="3158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кна1.png"/>
          <p:cNvPicPr>
            <a:picLocks noChangeAspect="1"/>
          </p:cNvPicPr>
          <p:nvPr/>
        </p:nvPicPr>
        <p:blipFill>
          <a:blip r:embed="rId2" cstate="print"/>
          <a:srcRect l="6349" t="9420" r="1587" b="20253"/>
          <a:stretch>
            <a:fillRect/>
          </a:stretch>
        </p:blipFill>
        <p:spPr>
          <a:xfrm>
            <a:off x="2843809" y="35114"/>
            <a:ext cx="6120680" cy="68228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052736"/>
            <a:ext cx="2808312" cy="2952328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Падение </a:t>
            </a:r>
            <a:br>
              <a:rPr lang="ru-RU" b="1" dirty="0" smtClean="0"/>
            </a:br>
            <a:r>
              <a:rPr lang="ru-RU" b="1" dirty="0" smtClean="0"/>
              <a:t>с высоты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628800"/>
            <a:ext cx="8712968" cy="460851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8134672" cy="72007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                                 Отравление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556792"/>
            <a:ext cx="7848872" cy="47525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отравления профилакти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342629" y="3018411"/>
            <a:ext cx="4591766" cy="2820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отрав855.jpg"/>
          <p:cNvPicPr>
            <a:picLocks noChangeAspect="1"/>
          </p:cNvPicPr>
          <p:nvPr/>
        </p:nvPicPr>
        <p:blipFill>
          <a:blip r:embed="rId3" cstate="print"/>
          <a:srcRect l="10618" r="5616"/>
          <a:stretch>
            <a:fillRect/>
          </a:stretch>
        </p:blipFill>
        <p:spPr>
          <a:xfrm>
            <a:off x="0" y="1484784"/>
            <a:ext cx="6228184" cy="4959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936103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Поражение электрическим током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916832"/>
            <a:ext cx="7920880" cy="44644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ражение током профилактика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9448"/>
            <a:ext cx="4968552" cy="4968552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электропровод и ре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0422" y="1844824"/>
            <a:ext cx="465357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58</Words>
  <Application>Microsoft Office PowerPoint</Application>
  <PresentationFormat>Экран (4:3)</PresentationFormat>
  <Paragraphs>18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Охрана жизни детей</vt:lpstr>
      <vt:lpstr>«Методические рекомендации для образовательных организаций по информированию родителей о рисках, связанных с детской смертностью»</vt:lpstr>
      <vt:lpstr>Презентация PowerPoint</vt:lpstr>
      <vt:lpstr>                          Серьёзное обсуждение</vt:lpstr>
      <vt:lpstr>Предупреждение несчастных случаев:   </vt:lpstr>
      <vt:lpstr>                        Ожоги</vt:lpstr>
      <vt:lpstr>Падение  с высоты </vt:lpstr>
      <vt:lpstr>                                              Отравление</vt:lpstr>
      <vt:lpstr>Поражение электрическим током</vt:lpstr>
      <vt:lpstr>Утопление</vt:lpstr>
      <vt:lpstr>Роллинговый травматизм</vt:lpstr>
      <vt:lpstr>Дорожно-транспортный травматизм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Пользователь Windows</cp:lastModifiedBy>
  <cp:revision>22</cp:revision>
  <dcterms:created xsi:type="dcterms:W3CDTF">2012-02-15T14:21:24Z</dcterms:created>
  <dcterms:modified xsi:type="dcterms:W3CDTF">2021-12-27T12:39:53Z</dcterms:modified>
</cp:coreProperties>
</file>