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2" r:id="rId3"/>
    <p:sldId id="281" r:id="rId4"/>
    <p:sldId id="277" r:id="rId5"/>
    <p:sldId id="290" r:id="rId6"/>
    <p:sldId id="275" r:id="rId7"/>
    <p:sldId id="291" r:id="rId8"/>
    <p:sldId id="278" r:id="rId9"/>
    <p:sldId id="292" r:id="rId10"/>
    <p:sldId id="267" r:id="rId11"/>
    <p:sldId id="257" r:id="rId12"/>
    <p:sldId id="258" r:id="rId13"/>
    <p:sldId id="294" r:id="rId14"/>
    <p:sldId id="293" r:id="rId15"/>
    <p:sldId id="295" r:id="rId16"/>
    <p:sldId id="287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497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6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186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34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428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35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3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27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8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795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2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70DA1-E856-4AEC-BC14-25ABDFCD345E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E32F0-A753-4C6A-B1C1-735C99415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1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3.png"/><Relationship Id="rId5" Type="http://schemas.openxmlformats.org/officeDocument/2006/relationships/image" Target="../media/image18.gif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slide" Target="slide3.xml"/><Relationship Id="rId5" Type="http://schemas.openxmlformats.org/officeDocument/2006/relationships/image" Target="../media/image18.gif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slide" Target="slide16.xml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slide" Target="slide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slide" Target="slide6.xml"/><Relationship Id="rId5" Type="http://schemas.openxmlformats.org/officeDocument/2006/relationships/image" Target="../media/image7.png"/><Relationship Id="rId10" Type="http://schemas.openxmlformats.org/officeDocument/2006/relationships/slide" Target="slide4.xml"/><Relationship Id="rId4" Type="http://schemas.microsoft.com/office/2007/relationships/hdphoto" Target="../media/hdphoto2.wdp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10.jp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10.jp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388843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Презентация </a:t>
            </a:r>
            <a:r>
              <a:rPr lang="ru-RU" b="1" smtClean="0">
                <a:solidFill>
                  <a:schemeClr val="tx2">
                    <a:lumMod val="50000"/>
                  </a:schemeClr>
                </a:solidFill>
              </a:rPr>
              <a:t>к занятию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тему «В гостях у сказки»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Учитель-логопед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Н.Н. Акименко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2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сад\3c64823125b01d274318e94ef784b5e0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3816424" cy="542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7530958" y="55589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956142" y="316817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777\Desktop\сад\фото\0_14a1d6_d24d6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02" y="1631908"/>
            <a:ext cx="2156901" cy="268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0481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2514" y="50726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41742" y="50554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10753" y="50726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777\Desktop\сад\фото\Um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142" y="4128011"/>
            <a:ext cx="270892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70542" y="316817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56142" y="3156791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67802" y="316817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C:\Users\777\Desktop\сад\фото\dyadyushka-au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634" y1="29185" x2="7634" y2="29185"/>
                        <a14:foregroundMark x1="3817" y1="15021" x2="3817" y2="15021"/>
                        <a14:foregroundMark x1="44275" y1="15451" x2="44275" y2="15451"/>
                        <a14:foregroundMark x1="61069" y1="21888" x2="61069" y2="21888"/>
                        <a14:foregroundMark x1="21374" y1="29185" x2="21374" y2="29185"/>
                        <a14:foregroundMark x1="66412" y1="84120" x2="66412" y2="84120"/>
                        <a14:foregroundMark x1="69466" y1="7725" x2="69466" y2="7725"/>
                        <a14:foregroundMark x1="42748" y1="90558" x2="42748" y2="90558"/>
                        <a14:foregroundMark x1="78626" y1="80258" x2="78626" y2="80258"/>
                        <a14:foregroundMark x1="80153" y1="79828" x2="80153" y2="79828"/>
                        <a14:foregroundMark x1="88550" y1="89270" x2="88550" y2="89270"/>
                        <a14:foregroundMark x1="93130" y1="34764" x2="93130" y2="34764"/>
                        <a14:foregroundMark x1="6107" y1="31760" x2="6107" y2="31760"/>
                        <a14:foregroundMark x1="16031" y1="21888" x2="16031" y2="21888"/>
                        <a14:backgroundMark x1="0" y1="11588" x2="0" y2="11588"/>
                        <a14:backgroundMark x1="3817" y1="15880" x2="3817" y2="15880"/>
                        <a14:backgroundMark x1="3053" y1="19742" x2="3053" y2="19742"/>
                        <a14:backgroundMark x1="9160" y1="11159" x2="9160" y2="11159"/>
                        <a14:backgroundMark x1="4580" y1="44635" x2="4580" y2="446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132856"/>
            <a:ext cx="1827397" cy="325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596602" y="55589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511002" y="555897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3342" y="1124744"/>
            <a:ext cx="19507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52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777\Desktop\сад\фото\112796814_large__large_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93" y="1556792"/>
            <a:ext cx="2132143" cy="239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777\Desktop\сад\фото\D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712" y="3946926"/>
            <a:ext cx="2201217" cy="283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777\Desktop\сад\фото\dgn0XsmPP4U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825" y="1844824"/>
            <a:ext cx="3045539" cy="261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00276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65920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80320" y="332656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99463" y="2910427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13863" y="291042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99463" y="2899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11123" y="291042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66154" y="66411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89156" y="666564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028384" y="66484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97395" y="666564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92711" y="980728"/>
            <a:ext cx="220121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301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00276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65920" y="33265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80320" y="332656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99463" y="2548062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13863" y="254806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99463" y="2536683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11123" y="254806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66154" y="66411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89156" y="666564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028384" y="66484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97395" y="666564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92711" y="980728"/>
            <a:ext cx="220121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9" name="Picture 5" descr="C:\Users\Макс\Desktop\лого картинки\detskie_pesni_lish_bi_tolko_malvina_iz_skazki_buratin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7" b="100000" l="0" r="99200">
                        <a14:foregroundMark x1="57400" y1="39185" x2="57400" y2="39185"/>
                        <a14:foregroundMark x1="53000" y1="37461" x2="53000" y2="37461"/>
                        <a14:foregroundMark x1="58200" y1="43103" x2="58200" y2="43103"/>
                        <a14:foregroundMark x1="45800" y1="48903" x2="45800" y2="48903"/>
                        <a14:foregroundMark x1="51600" y1="60345" x2="51600" y2="60345"/>
                        <a14:foregroundMark x1="56800" y1="62696" x2="56800" y2="62696"/>
                        <a14:foregroundMark x1="61800" y1="61599" x2="61800" y2="61599"/>
                        <a14:foregroundMark x1="67800" y1="61599" x2="67800" y2="61599"/>
                        <a14:foregroundMark x1="70000" y1="57524" x2="70000" y2="57524"/>
                        <a14:foregroundMark x1="73600" y1="19122" x2="73600" y2="19122"/>
                        <a14:foregroundMark x1="73600" y1="23668" x2="73600" y2="23668"/>
                        <a14:foregroundMark x1="72800" y1="34639" x2="72800" y2="34639"/>
                        <a14:foregroundMark x1="61200" y1="66144" x2="61200" y2="661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086" y="3621298"/>
            <a:ext cx="2394439" cy="305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акс\Desktop\лого картинки\121938049__Dok_s_knizhkam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34" y="1412776"/>
            <a:ext cx="2410372" cy="318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Макс\Desktop\лого картинки\inchi_mult_avatar-1024x1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30" y="1743071"/>
            <a:ext cx="2152930" cy="370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8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сад\3c64823125b01d274318e94ef784b5e0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3816424" cy="542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" action="ppaction://noaction" highlightClick="1"/>
            <a:hlinkHover r:id="rId6" action="ppaction://hlinksldjump"/>
          </p:cNvPr>
          <p:cNvSpPr/>
          <p:nvPr/>
        </p:nvSpPr>
        <p:spPr>
          <a:xfrm>
            <a:off x="7956376" y="5695758"/>
            <a:ext cx="1042416" cy="1042416"/>
          </a:xfrm>
          <a:prstGeom prst="actionButtonHom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0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казки\2353ee9eadeea0118c10b5040fce22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918"/>
            <a:ext cx="4859461" cy="638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4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сад\фото\0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400" y1="94949" x2="8400" y2="94949"/>
                        <a14:foregroundMark x1="66800" y1="94949" x2="66800" y2="949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223" y="848264"/>
            <a:ext cx="4415009" cy="524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:\Книга-сказок - копия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7" b="100000" l="2116" r="99471">
                        <a14:foregroundMark x1="59259" y1="6452" x2="59259" y2="6452"/>
                        <a14:foregroundMark x1="53439" y1="13196" x2="53439" y2="13196"/>
                        <a14:foregroundMark x1="55556" y1="10557" x2="55556" y2="10557"/>
                        <a14:foregroundMark x1="46032" y1="17009" x2="46032" y2="17009"/>
                        <a14:foregroundMark x1="38624" y1="19062" x2="38624" y2="19062"/>
                        <a14:foregroundMark x1="23810" y1="32551" x2="23810" y2="32551"/>
                        <a14:foregroundMark x1="25397" y1="29619" x2="25397" y2="29619"/>
                        <a14:foregroundMark x1="75132" y1="23167" x2="75132" y2="23167"/>
                        <a14:foregroundMark x1="69841" y1="16422" x2="69841" y2="16422"/>
                        <a14:foregroundMark x1="70370" y1="13196" x2="70370" y2="13196"/>
                        <a14:foregroundMark x1="64550" y1="11437" x2="64550" y2="114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070" y="0"/>
            <a:ext cx="1944216" cy="35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51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777\Desktop\сад\фото\0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400" y1="95286" x2="8400" y2="95286"/>
                        <a14:foregroundMark x1="66000" y1="95623" x2="66000" y2="95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3229829" cy="38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4510665" y="2574488"/>
            <a:ext cx="380105" cy="206376"/>
            <a:chOff x="1331640" y="668249"/>
            <a:chExt cx="411480" cy="296691"/>
          </a:xfrm>
        </p:grpSpPr>
        <p:pic>
          <p:nvPicPr>
            <p:cNvPr id="4" name="Picture 2" descr="C:\Users\777\Desktop\сад\фото\0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8400" y1="95286" x2="8400" y2="95286"/>
                          <a14:foregroundMark x1="66000" y1="95623" x2="66000" y2="95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17" t="31646" r="49443" b="61257"/>
            <a:stretch/>
          </p:blipFill>
          <p:spPr bwMode="auto">
            <a:xfrm rot="10800000">
              <a:off x="1331640" y="692695"/>
              <a:ext cx="411480" cy="272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777\Desktop\сад\фото\0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8400" y1="95286" x2="8400" y2="95286"/>
                          <a14:foregroundMark x1="66000" y1="95623" x2="66000" y2="95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24" t="36604" r="60506" b="59027"/>
            <a:stretch/>
          </p:blipFill>
          <p:spPr bwMode="auto">
            <a:xfrm>
              <a:off x="1363015" y="668249"/>
              <a:ext cx="221682" cy="180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777\Desktop\сад\pch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12" y="-174449"/>
            <a:ext cx="2592052" cy="358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777\Desktop\сад\1568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529" y="404664"/>
            <a:ext cx="288419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семинар\King_Trito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7790" y="2132856"/>
            <a:ext cx="439783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фото\Рисунок1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55462"/>
            <a:ext cx="2000250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rId9" action="ppaction://hlinksldjump" highlightClick="1"/>
          </p:cNvPr>
          <p:cNvSpPr/>
          <p:nvPr/>
        </p:nvSpPr>
        <p:spPr>
          <a:xfrm>
            <a:off x="7956407" y="6113102"/>
            <a:ext cx="672053" cy="40286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10" action="ppaction://hlinksldjump" highlightClick="1"/>
          </p:cNvPr>
          <p:cNvSpPr/>
          <p:nvPr/>
        </p:nvSpPr>
        <p:spPr>
          <a:xfrm>
            <a:off x="143508" y="2566751"/>
            <a:ext cx="648072" cy="3773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11" action="ppaction://hlinksldjump" highlightClick="1"/>
          </p:cNvPr>
          <p:cNvSpPr/>
          <p:nvPr/>
        </p:nvSpPr>
        <p:spPr>
          <a:xfrm>
            <a:off x="8292434" y="2378061"/>
            <a:ext cx="672053" cy="3773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2" action="ppaction://hlinksldjump" highlightClick="1"/>
          </p:cNvPr>
          <p:cNvSpPr/>
          <p:nvPr/>
        </p:nvSpPr>
        <p:spPr>
          <a:xfrm>
            <a:off x="791580" y="5560061"/>
            <a:ext cx="720080" cy="4028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алее 1">
            <a:hlinkClick r:id="rId13" action="ppaction://hlinksldjump" highlightClick="1"/>
          </p:cNvPr>
          <p:cNvSpPr/>
          <p:nvPr/>
        </p:nvSpPr>
        <p:spPr>
          <a:xfrm>
            <a:off x="4427984" y="6314536"/>
            <a:ext cx="864096" cy="3548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esktop\сад\pch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534" y="4544"/>
            <a:ext cx="5209738" cy="720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118248" y="4918109"/>
            <a:ext cx="2255671" cy="1036550"/>
            <a:chOff x="683568" y="2803112"/>
            <a:chExt cx="1656184" cy="769904"/>
          </a:xfrm>
        </p:grpSpPr>
        <p:pic>
          <p:nvPicPr>
            <p:cNvPr id="3" name="Picture 3" descr="C:\Users\777\Desktop\сад\pch - копия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803112"/>
              <a:ext cx="1656184" cy="392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C:\Users\777\Desktop\сад\pch - копия (2)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164527"/>
              <a:ext cx="1643643" cy="408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3" descr="C:\Users\777\Desktop\сад\pch - копия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17" y="4886420"/>
            <a:ext cx="2167331" cy="103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5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esktop\сад\pch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534" y="4544"/>
            <a:ext cx="5209738" cy="720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118248" y="4918109"/>
            <a:ext cx="2255671" cy="1036550"/>
            <a:chOff x="683568" y="2803112"/>
            <a:chExt cx="1656184" cy="769904"/>
          </a:xfrm>
        </p:grpSpPr>
        <p:pic>
          <p:nvPicPr>
            <p:cNvPr id="3" name="Picture 3" descr="C:\Users\777\Desktop\сад\pch - копия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803112"/>
              <a:ext cx="1656184" cy="392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C:\Users\777\Desktop\сад\pch - копия (2)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164527"/>
              <a:ext cx="1643643" cy="408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3" descr="C:\Users\777\Desktop\сад\pch - копия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17" y="4886420"/>
            <a:ext cx="2167331" cy="103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" action="ppaction://noaction" highlightClick="1"/>
            <a:hlinkHover r:id="rId9" action="ppaction://hlinksldjump"/>
          </p:cNvPr>
          <p:cNvSpPr/>
          <p:nvPr/>
        </p:nvSpPr>
        <p:spPr>
          <a:xfrm>
            <a:off x="8477584" y="6309320"/>
            <a:ext cx="521208" cy="428854"/>
          </a:xfrm>
          <a:prstGeom prst="actionButtonHom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сад\1568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2498588" cy="255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0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сад\1568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2498588" cy="255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" action="ppaction://noaction" highlightClick="1"/>
            <a:hlinkHover r:id="rId7" action="ppaction://hlinksldjump"/>
          </p:cNvPr>
          <p:cNvSpPr/>
          <p:nvPr/>
        </p:nvSpPr>
        <p:spPr>
          <a:xfrm>
            <a:off x="8477584" y="6216966"/>
            <a:ext cx="521208" cy="521208"/>
          </a:xfrm>
          <a:prstGeom prst="actionButtonHom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8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семинар\King_Trit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5764113" cy="594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3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семинар\King_Trit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5764113" cy="594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" action="ppaction://noaction" highlightClick="1"/>
            <a:hlinkHover r:id="rId6" action="ppaction://hlinksldjump"/>
          </p:cNvPr>
          <p:cNvSpPr/>
          <p:nvPr/>
        </p:nvSpPr>
        <p:spPr>
          <a:xfrm>
            <a:off x="7956376" y="5695758"/>
            <a:ext cx="1042416" cy="1042416"/>
          </a:xfrm>
          <a:prstGeom prst="actionButtonHom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1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10</Words>
  <Application>Microsoft Office PowerPoint</Application>
  <PresentationFormat>Экран (4:3)</PresentationFormat>
  <Paragraphs>6</Paragraphs>
  <Slides>17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к занятию  на тему «В гостях у сказки»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Макс</cp:lastModifiedBy>
  <cp:revision>73</cp:revision>
  <dcterms:created xsi:type="dcterms:W3CDTF">2017-01-19T11:44:03Z</dcterms:created>
  <dcterms:modified xsi:type="dcterms:W3CDTF">2020-04-17T05:24:53Z</dcterms:modified>
</cp:coreProperties>
</file>