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3" r:id="rId4"/>
    <p:sldId id="265" r:id="rId5"/>
    <p:sldId id="267" r:id="rId6"/>
    <p:sldId id="268" r:id="rId7"/>
    <p:sldId id="266" r:id="rId8"/>
    <p:sldId id="270" r:id="rId9"/>
    <p:sldId id="271" r:id="rId10"/>
    <p:sldId id="275" r:id="rId11"/>
    <p:sldId id="274" r:id="rId12"/>
    <p:sldId id="273" r:id="rId13"/>
    <p:sldId id="277" r:id="rId14"/>
    <p:sldId id="260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29"/>
    <a:srgbClr val="003300"/>
    <a:srgbClr val="3366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1" autoAdjust="0"/>
    <p:restoredTop sz="94660"/>
  </p:normalViewPr>
  <p:slideViewPr>
    <p:cSldViewPr>
      <p:cViewPr varScale="1">
        <p:scale>
          <a:sx n="70" d="100"/>
          <a:sy n="70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8-marta-kartinkiprazdnik.ru-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366" y="-11088"/>
            <a:ext cx="10106243" cy="68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836712"/>
            <a:ext cx="6120949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>
                <a:solidFill>
                  <a:srgbClr val="003300"/>
                </a:solidFill>
                <a:effectLst>
                  <a:glow rad="101600">
                    <a:srgbClr val="92D05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женский день – </a:t>
            </a:r>
            <a:endParaRPr lang="ru-RU" sz="4400" b="1" i="1" dirty="0" smtClean="0">
              <a:solidFill>
                <a:srgbClr val="003300"/>
              </a:solidFill>
              <a:effectLst>
                <a:glow rad="101600">
                  <a:srgbClr val="92D050">
                    <a:alpha val="60000"/>
                  </a:srgb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 smtClean="0">
                <a:solidFill>
                  <a:srgbClr val="003300"/>
                </a:solidFill>
                <a:effectLst>
                  <a:glow rad="101600">
                    <a:srgbClr val="92D05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4400" b="1" i="1" dirty="0">
                <a:solidFill>
                  <a:srgbClr val="003300"/>
                </a:solidFill>
                <a:effectLst>
                  <a:glow rad="101600">
                    <a:srgbClr val="92D05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марта, </a:t>
            </a:r>
            <a:endParaRPr lang="ru-RU" sz="4400" b="1" i="1" dirty="0" smtClean="0">
              <a:solidFill>
                <a:srgbClr val="003300"/>
              </a:solidFill>
              <a:effectLst>
                <a:glow rad="101600">
                  <a:srgbClr val="92D050">
                    <a:alpha val="60000"/>
                  </a:srgb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 smtClean="0">
                <a:solidFill>
                  <a:srgbClr val="003300"/>
                </a:solidFill>
                <a:effectLst>
                  <a:glow rad="101600">
                    <a:srgbClr val="92D05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</a:t>
            </a:r>
            <a:r>
              <a:rPr lang="ru-RU" sz="4400" b="1" i="1" dirty="0">
                <a:solidFill>
                  <a:srgbClr val="003300"/>
                </a:solidFill>
                <a:effectLst>
                  <a:glow rad="101600">
                    <a:srgbClr val="92D05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первые цветы</a:t>
            </a:r>
            <a:endParaRPr lang="ru-RU" sz="2800" dirty="0">
              <a:solidFill>
                <a:srgbClr val="003300"/>
              </a:solidFill>
              <a:effectLst>
                <a:glow rad="101600">
                  <a:srgbClr val="92D050">
                    <a:alpha val="60000"/>
                  </a:srgb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b="1" i="1" dirty="0">
                <a:solidFill>
                  <a:srgbClr val="003300"/>
                </a:solidFill>
                <a:effectLst>
                  <a:glow rad="101600">
                    <a:srgbClr val="92D05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дарят нам тепло души.</a:t>
            </a:r>
            <a:endParaRPr lang="ru-RU" sz="4400" dirty="0">
              <a:solidFill>
                <a:srgbClr val="003300"/>
              </a:solidFill>
              <a:effectLst>
                <a:glow rad="101600">
                  <a:srgbClr val="92D050">
                    <a:alpha val="6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12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095ea561089561a15a9aa054cc4e61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" y="1"/>
            <a:ext cx="9134082" cy="684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620688"/>
            <a:ext cx="6455924" cy="3384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– это праздник цветов,</a:t>
            </a:r>
          </a:p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их с радостью встретить готов.</a:t>
            </a:r>
          </a:p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Стебель высокий. </a:t>
            </a:r>
            <a:endParaRPr lang="ru-RU" sz="3600" b="1" dirty="0" smtClean="0">
              <a:ln w="19050">
                <a:solidFill>
                  <a:srgbClr val="006600"/>
                </a:solidFill>
              </a:ln>
              <a:solidFill>
                <a:srgbClr val="33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</a:t>
            </a:r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стакан.</a:t>
            </a:r>
          </a:p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привлекает красивый…</a:t>
            </a:r>
          </a:p>
        </p:txBody>
      </p:sp>
      <p:pic>
        <p:nvPicPr>
          <p:cNvPr id="4" name="Picture 20" descr="https://img2.goodfon.ru/wallpaper/nbig/3/c8/tyulpany-plantaciya-go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28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2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095ea561089561a15a9aa054cc4e61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" y="1"/>
            <a:ext cx="9134082" cy="684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548680"/>
            <a:ext cx="6768752" cy="388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Милое создание</a:t>
            </a:r>
            <a:r>
              <a:rPr lang="ru-RU" sz="3600" b="1" dirty="0" smtClean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600" b="1" dirty="0" smtClean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весенний первоцвет.</a:t>
            </a:r>
          </a:p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него получится красивейший букет.</a:t>
            </a:r>
          </a:p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Чувствует себя в нем королем,</a:t>
            </a:r>
          </a:p>
          <a:p>
            <a:pPr algn="ctr"/>
            <a:r>
              <a: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корона желтая всегда при нем.</a:t>
            </a:r>
          </a:p>
        </p:txBody>
      </p:sp>
      <p:pic>
        <p:nvPicPr>
          <p:cNvPr id="4" name="Picture 22" descr="https://get.pxhere.com/photo/plant-field-meadow-prairie-flower-spring-botany-yellow-flora-wildflower-daffodils-narcissus-daylily-flowering-plant-osterglocken-land-plant-138462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2" b="2020"/>
          <a:stretch/>
        </p:blipFill>
        <p:spPr bwMode="auto">
          <a:xfrm>
            <a:off x="8740" y="0"/>
            <a:ext cx="923051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73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названии спрятано </a:t>
              </a:r>
              <a:endParaRPr lang="ru-RU" sz="3600" b="1" dirty="0" smtClean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слово </a:t>
              </a:r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мед.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Кто его видел, тот поймет,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 этот яркий первоцвет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Цветками радует весь свет!</a:t>
              </a:r>
            </a:p>
          </p:txBody>
        </p:sp>
      </p:grpSp>
      <p:pic>
        <p:nvPicPr>
          <p:cNvPr id="5" name="Picture 26" descr="http://s1.fotokto.ru/photo/full/617/61763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" y="0"/>
            <a:ext cx="91409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51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Жёлтые, пушистые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Шарики душистые.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Их укроет от мороза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своих веточках …</a:t>
              </a:r>
            </a:p>
          </p:txBody>
        </p:sp>
      </p:grpSp>
      <p:pic>
        <p:nvPicPr>
          <p:cNvPr id="5" name="Picture 28" descr="https://1.bp.blogspot.com/-5jADXm3dDP4/WNT_IbgsAgI/AAAAAAAAEtw/Cuop1cH9t0c4s-q5FXbUfyl8bAaqe3uhACLcB/s1600/mimo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" y="6572"/>
            <a:ext cx="9254186" cy="685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78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2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6788371" y="3068960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500" b="1" dirty="0" smtClean="0">
                  <a:ln w="38100">
                    <a:solidFill>
                      <a:srgbClr val="006600"/>
                    </a:solidFill>
                  </a:ln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  <a:endParaRPr lang="ru-RU" sz="11500" b="1" dirty="0">
                <a:ln w="38100">
                  <a:solidFill>
                    <a:srgbClr val="0066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43608" y="1693283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500" b="1" dirty="0" smtClean="0">
                  <a:ln w="38100">
                    <a:solidFill>
                      <a:srgbClr val="006600"/>
                    </a:solidFill>
                  </a:ln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endParaRPr lang="ru-RU" sz="11500" b="1" dirty="0">
                <a:ln w="38100">
                  <a:solidFill>
                    <a:srgbClr val="0066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339752" y="3403833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500" b="1" dirty="0" smtClean="0">
                  <a:ln w="38100">
                    <a:solidFill>
                      <a:srgbClr val="006600"/>
                    </a:solidFill>
                  </a:ln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</a:t>
              </a:r>
              <a:endParaRPr lang="ru-RU" sz="11500" b="1" dirty="0">
                <a:ln w="38100">
                  <a:solidFill>
                    <a:srgbClr val="0066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427984" y="3861048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500" b="1" dirty="0" smtClean="0">
                  <a:ln w="38100">
                    <a:solidFill>
                      <a:srgbClr val="006600"/>
                    </a:solidFill>
                  </a:ln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endParaRPr lang="ru-RU" sz="11500" b="1" dirty="0">
                <a:ln w="38100">
                  <a:solidFill>
                    <a:srgbClr val="0066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960279" y="1124744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500" b="1" dirty="0" smtClean="0">
                  <a:ln w="38100">
                    <a:solidFill>
                      <a:srgbClr val="006600"/>
                    </a:solidFill>
                  </a:ln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lang="ru-RU" sz="11500" b="1" dirty="0">
                <a:ln w="38100">
                  <a:solidFill>
                    <a:srgbClr val="0066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419872" y="678275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500" b="1" dirty="0" smtClean="0">
                  <a:ln w="38100">
                    <a:solidFill>
                      <a:srgbClr val="006600"/>
                    </a:solidFill>
                  </a:ln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  <a:endParaRPr lang="ru-RU" sz="11500" b="1" dirty="0">
                <a:ln w="38100">
                  <a:solidFill>
                    <a:srgbClr val="0066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7" name="Прямая со стрелкой 16"/>
          <p:cNvCxnSpPr/>
          <p:nvPr/>
        </p:nvCxnSpPr>
        <p:spPr>
          <a:xfrm>
            <a:off x="4576959" y="2060848"/>
            <a:ext cx="499097" cy="2135073"/>
          </a:xfrm>
          <a:prstGeom prst="straightConnector1">
            <a:avLst/>
          </a:prstGeom>
          <a:ln w="5715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2483768" y="2636912"/>
            <a:ext cx="4599206" cy="1224137"/>
          </a:xfrm>
          <a:prstGeom prst="straightConnector1">
            <a:avLst/>
          </a:prstGeom>
          <a:ln w="5715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419872" y="2485371"/>
            <a:ext cx="3528392" cy="1375678"/>
          </a:xfrm>
          <a:prstGeom prst="straightConnector1">
            <a:avLst/>
          </a:prstGeom>
          <a:ln w="5715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7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095ea561089561a15a9aa054cc4e61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" y="1"/>
            <a:ext cx="9134082" cy="684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2.fotokto.ru/photo/full/390/3902765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" t="2934" r="6468" b="4230"/>
          <a:stretch/>
        </p:blipFill>
        <p:spPr bwMode="auto">
          <a:xfrm>
            <a:off x="1835696" y="119831"/>
            <a:ext cx="5674490" cy="539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11760" y="4581128"/>
            <a:ext cx="489654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 w="38100">
                  <a:solidFill>
                    <a:srgbClr val="0033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И М О З А</a:t>
            </a:r>
            <a:endParaRPr lang="ru-RU" sz="6000" b="1" dirty="0">
              <a:ln w="38100">
                <a:solidFill>
                  <a:srgbClr val="0033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54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"/>
            <a:ext cx="9144000" cy="6846734"/>
            <a:chOff x="0" y="1"/>
            <a:chExt cx="9144000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9144000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Мы поможем нашей маме,</a:t>
              </a:r>
            </a:p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Наведём порядок сами!</a:t>
              </a:r>
            </a:p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Только мама после нас</a:t>
              </a:r>
            </a:p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Разбирала целый час…</a:t>
              </a:r>
              <a:endPara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3" descr="C:\Users\Татьяна\Desktop\1582357930-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" r="3925" b="1671"/>
          <a:stretch/>
        </p:blipFill>
        <p:spPr bwMode="auto">
          <a:xfrm>
            <a:off x="-28150" y="-62940"/>
            <a:ext cx="9172150" cy="692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57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716832" y="692696"/>
              <a:ext cx="5760640" cy="38164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Читает на ночь сказку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Всегда мне эта дама.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Любовь мне дарит ласку,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 мне она не мама.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Кто же эта дама,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Коль, мне она не мама?</a:t>
              </a:r>
            </a:p>
          </p:txBody>
        </p:sp>
      </p:grpSp>
      <p:pic>
        <p:nvPicPr>
          <p:cNvPr id="7" name="Picture 2" descr="https://avatars.mds.yandex.net/get-zen_doc/3420563/pub_5f2c5cf7806c3f760f43986e_5f2c66f63457b6186aa7a62a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8676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15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1"/>
            <a:ext cx="9134082" cy="6846734"/>
            <a:chOff x="0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Музыкальная физкультминутка</a:t>
              </a:r>
            </a:p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«Комплименты»</a:t>
              </a:r>
              <a:endPara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Picture 6" descr="https://avatars.mds.yandex.net/get-pdb/2359302/a16d8708-b605-4e1a-91e2-3920d6c637fd/s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" r="4789"/>
          <a:stretch/>
        </p:blipFill>
        <p:spPr bwMode="auto">
          <a:xfrm>
            <a:off x="0" y="9306"/>
            <a:ext cx="9403686" cy="684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43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397999" y="548680"/>
              <a:ext cx="6984776" cy="43204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Номер волшебный,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Вам это не снилось,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Было — пропало, опять появилось!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Кто хочет чуда секрет разгадать,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цирк на кого надо тем поступать?</a:t>
              </a:r>
            </a:p>
          </p:txBody>
        </p:sp>
      </p:grpSp>
      <p:pic>
        <p:nvPicPr>
          <p:cNvPr id="5" name="Picture 8" descr="https://ai2q.org/BBHN_Web_presentation/Magician_Carto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49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53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Самые нежные, самые любимые наши мамы!</a:t>
              </a:r>
              <a:endPara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Picture 10" descr="https://442fz.volganet.ru/upload/iblock/4b0/3542fe6c_1e15_4566_a327_086f82d84a1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8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Девчонки, мальчишки, такие шалунишки!</a:t>
              </a:r>
              <a:endPara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Picture 14" descr="https://cdn.clipart.email/10b136c2c349048c0535f9fae90d633a_hip-hop-kids-dance-cartoon-character-png-image-and-clipart-for-_650-488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2" y="-31143"/>
            <a:ext cx="9176111" cy="688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69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619672" y="1052736"/>
              <a:ext cx="6192688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Где стоят рядами кассы, Возле них народа масса, Кто с тележкой, кто с пакетом! </a:t>
              </a:r>
              <a:endParaRPr lang="ru-RU" sz="3600" b="1" dirty="0" smtClean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3600" b="1" dirty="0" smtClean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Где </a:t>
              </a:r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всегда толкучка эта?</a:t>
              </a:r>
            </a:p>
            <a:p>
              <a:pPr algn="ctr"/>
              <a:endParaRPr lang="ru-RU" sz="3600" b="1" dirty="0">
                <a:ln w="19050">
                  <a:solidFill>
                    <a:srgbClr val="006600"/>
                  </a:solidFill>
                </a:ln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Picture 16" descr="https://image.winudf.com/v2/image1/Y29tLmJ1YmFkdS5zdXBlcm1hcmtldF9zY3JlZW5fMTFfMTU1NTU2MDE2M18wNTY/screen-11.jpg?fakeurl=1&amp;type=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r="2857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5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918" y="1"/>
            <a:ext cx="9134082" cy="6846734"/>
            <a:chOff x="9918" y="1"/>
            <a:chExt cx="9134082" cy="6846734"/>
          </a:xfrm>
        </p:grpSpPr>
        <p:pic>
          <p:nvPicPr>
            <p:cNvPr id="3074" name="Picture 2" descr="C:\Users\Татьяна\Desktop\095ea561089561a15a9aa054cc4e614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" y="1"/>
              <a:ext cx="9134082" cy="684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475656" y="1052736"/>
              <a:ext cx="6264696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Есть чудак цветок весенний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Удивляет своим цветеньем.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Из сугроба появляется,</a:t>
              </a:r>
            </a:p>
            <a:p>
              <a:pPr algn="ctr"/>
              <a:r>
                <a:rPr lang="ru-RU" sz="3600" b="1" dirty="0">
                  <a:ln w="19050">
                    <a:solidFill>
                      <a:srgbClr val="006600"/>
                    </a:solidFill>
                  </a:ln>
                  <a:solidFill>
                    <a:srgbClr val="33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Лучам солнца улыбается.</a:t>
              </a:r>
            </a:p>
          </p:txBody>
        </p:sp>
      </p:grpSp>
      <p:pic>
        <p:nvPicPr>
          <p:cNvPr id="5" name="Picture 18" descr="https://polevskoy.ru/wp-content/uploads/2020/02/full_0147___________________________________________________________________________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96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06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250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Microsoft Office</cp:lastModifiedBy>
  <cp:revision>19</cp:revision>
  <dcterms:created xsi:type="dcterms:W3CDTF">2021-03-01T18:02:00Z</dcterms:created>
  <dcterms:modified xsi:type="dcterms:W3CDTF">2025-04-10T13:10:02Z</dcterms:modified>
</cp:coreProperties>
</file>