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4" r:id="rId6"/>
    <p:sldId id="262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440D-EF61-4039-AA78-9BD2D6C65E9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91DA0-AAEC-4286-943C-658D0377D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.gif"/><Relationship Id="rId7" Type="http://schemas.openxmlformats.org/officeDocument/2006/relationships/image" Target="../media/image2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audio" Target="../media/audio5.wav"/><Relationship Id="rId7" Type="http://schemas.openxmlformats.org/officeDocument/2006/relationships/image" Target="../media/image2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audio" Target="../media/audio7.wav"/><Relationship Id="rId7" Type="http://schemas.openxmlformats.org/officeDocument/2006/relationships/image" Target="../media/image3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audio" Target="../media/audio9.wav"/><Relationship Id="rId7" Type="http://schemas.openxmlformats.org/officeDocument/2006/relationships/image" Target="../media/image43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gif"/><Relationship Id="rId5" Type="http://schemas.openxmlformats.org/officeDocument/2006/relationships/image" Target="../media/image41.gif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4857760"/>
            <a:ext cx="6715140" cy="17859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b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Ендураева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А.М. воспитатель </a:t>
            </a:r>
            <a:b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 «Детский сад «Крепыш»» ГБОУ СОШ № 3 г.Похвистнево Самарской области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2428868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Игры по развитию звуковой и интонационной культуры речи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28586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гостях у Мишки</a:t>
            </a:r>
            <a:endParaRPr lang="ru-RU" sz="5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Картинка -573459099teddy_bear_14.png, просмотров 5, залита 2nd April 2013 смотреть, скачать, получить код на сайт или на форум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2143116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4" name="Picture 14" descr="Молоко Википедия - Реферат на интересующую тему. Учимся легко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428868"/>
            <a:ext cx="2357454" cy="1723888"/>
          </a:xfrm>
          <a:prstGeom prst="rect">
            <a:avLst/>
          </a:prstGeom>
          <a:noFill/>
        </p:spPr>
      </p:pic>
      <p:pic>
        <p:nvPicPr>
          <p:cNvPr id="15362" name="Picture 2" descr="zhadiny: О вреде огурцов. Британские ученые предупреждают! (знаю, что боян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2786050" cy="1783073"/>
          </a:xfrm>
          <a:prstGeom prst="rect">
            <a:avLst/>
          </a:prstGeom>
          <a:noFill/>
        </p:spPr>
      </p:pic>
      <p:pic>
        <p:nvPicPr>
          <p:cNvPr id="15364" name="Picture 4" descr="Продукты которые должны быть в рационе ребенка зимой &quot; onlain.com.u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357430"/>
            <a:ext cx="2442325" cy="1785950"/>
          </a:xfrm>
          <a:prstGeom prst="rect">
            <a:avLst/>
          </a:prstGeom>
          <a:noFill/>
        </p:spPr>
      </p:pic>
      <p:pic>
        <p:nvPicPr>
          <p:cNvPr id="15366" name="Picture 6" descr="Овощи - Презентация по биологии - 900 детских презентаций - Детские развивающие игр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357694"/>
            <a:ext cx="1714512" cy="1950156"/>
          </a:xfrm>
          <a:prstGeom prst="rect">
            <a:avLst/>
          </a:prstGeom>
          <a:noFill/>
        </p:spPr>
      </p:pic>
      <p:pic>
        <p:nvPicPr>
          <p:cNvPr id="15368" name="Picture 8" descr="Огород на подоконнике"/>
          <p:cNvPicPr>
            <a:picLocks noChangeAspect="1" noChangeArrowheads="1"/>
          </p:cNvPicPr>
          <p:nvPr/>
        </p:nvPicPr>
        <p:blipFill>
          <a:blip r:embed="rId6"/>
          <a:srcRect b="6103"/>
          <a:stretch>
            <a:fillRect/>
          </a:stretch>
        </p:blipFill>
        <p:spPr bwMode="auto">
          <a:xfrm>
            <a:off x="6572264" y="2000240"/>
            <a:ext cx="2143140" cy="2000264"/>
          </a:xfrm>
          <a:prstGeom prst="rect">
            <a:avLst/>
          </a:prstGeom>
          <a:noFill/>
        </p:spPr>
      </p:pic>
      <p:pic>
        <p:nvPicPr>
          <p:cNvPr id="15370" name="Picture 10" descr="Clubinf.ru - Королева осени - тыкв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714884"/>
            <a:ext cx="2738426" cy="1732353"/>
          </a:xfrm>
          <a:prstGeom prst="rect">
            <a:avLst/>
          </a:prstGeom>
          <a:noFill/>
        </p:spPr>
      </p:pic>
      <p:pic>
        <p:nvPicPr>
          <p:cNvPr id="15372" name="Picture 12" descr="Домашняя ферма - Картофель в кормлении свине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4357694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agadu #2 Фотографии, картинки, изображения и сток-фотография без роялт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286124"/>
            <a:ext cx="1825638" cy="1540382"/>
          </a:xfrm>
          <a:prstGeom prst="rect">
            <a:avLst/>
          </a:prstGeom>
          <a:noFill/>
        </p:spPr>
      </p:pic>
      <p:pic>
        <p:nvPicPr>
          <p:cNvPr id="16388" name="Picture 4" descr="&quot;Пути совершенствования техники чтения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429000"/>
            <a:ext cx="1785950" cy="13403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14282" y="3000372"/>
            <a:ext cx="85725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0" name="Picture 6" descr="Конструкторы Для Детей :: magazine-super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214686"/>
            <a:ext cx="2071702" cy="1556659"/>
          </a:xfrm>
          <a:prstGeom prst="rect">
            <a:avLst/>
          </a:prstGeom>
          <a:noFill/>
        </p:spPr>
      </p:pic>
      <p:pic>
        <p:nvPicPr>
          <p:cNvPr id="16392" name="Picture 8" descr="Сумочка детская &quot;Принцесса&quot; - Товары для детей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000372"/>
            <a:ext cx="1785950" cy="178595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14282" y="4857760"/>
            <a:ext cx="85725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4" name="Picture 10" descr="Как нарисовать зимнии забавы Сайт о рисовани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1571612"/>
            <a:ext cx="2071702" cy="1300231"/>
          </a:xfrm>
          <a:prstGeom prst="rect">
            <a:avLst/>
          </a:prstGeom>
          <a:noFill/>
        </p:spPr>
      </p:pic>
      <p:pic>
        <p:nvPicPr>
          <p:cNvPr id="16396" name="Picture 12" descr="Новости Могилева - События, факты, комментарии. Страница 8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4653">
            <a:off x="2407905" y="1264905"/>
            <a:ext cx="1785950" cy="1785950"/>
          </a:xfrm>
          <a:prstGeom prst="rect">
            <a:avLst/>
          </a:prstGeom>
          <a:noFill/>
        </p:spPr>
      </p:pic>
      <p:pic>
        <p:nvPicPr>
          <p:cNvPr id="16400" name="Picture 16" descr="Отдушка Украина &quot;Малина&quot;, 10гр, цена 300 тг., заказать в Астане - Satu.kz (ID# 826681)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285860"/>
            <a:ext cx="2286016" cy="1714512"/>
          </a:xfrm>
          <a:prstGeom prst="rect">
            <a:avLst/>
          </a:prstGeom>
          <a:noFill/>
        </p:spPr>
      </p:pic>
      <p:pic>
        <p:nvPicPr>
          <p:cNvPr id="16402" name="Picture 18" descr="Рыба сом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357827"/>
            <a:ext cx="2600299" cy="1500173"/>
          </a:xfrm>
          <a:prstGeom prst="rect">
            <a:avLst/>
          </a:prstGeom>
          <a:noFill/>
        </p:spPr>
      </p:pic>
      <p:pic>
        <p:nvPicPr>
          <p:cNvPr id="16404" name="Picture 20" descr="1001IGR.ru - купите Машинка каталка, детские каталки, детские каталки машинки, детские машины, машинки для детей, игрушки для ма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30" r="2025"/>
          <a:stretch>
            <a:fillRect/>
          </a:stretch>
        </p:blipFill>
        <p:spPr bwMode="auto">
          <a:xfrm>
            <a:off x="3214678" y="5265271"/>
            <a:ext cx="1571636" cy="1592729"/>
          </a:xfrm>
          <a:prstGeom prst="rect">
            <a:avLst/>
          </a:prstGeom>
          <a:noFill/>
        </p:spPr>
      </p:pic>
      <p:pic>
        <p:nvPicPr>
          <p:cNvPr id="16406" name="Picture 22" descr="201 группа - медвежонок Умка ВКонтакте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86380" y="5051333"/>
            <a:ext cx="1285884" cy="1806667"/>
          </a:xfrm>
          <a:prstGeom prst="rect">
            <a:avLst/>
          </a:prstGeom>
          <a:noFill/>
        </p:spPr>
      </p:pic>
      <p:pic>
        <p:nvPicPr>
          <p:cNvPr id="16408" name="Picture 24" descr="Гномики! ВКонтакте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29520" y="4930356"/>
            <a:ext cx="1500198" cy="1927644"/>
          </a:xfrm>
          <a:prstGeom prst="rect">
            <a:avLst/>
          </a:prstGeom>
          <a:noFill/>
        </p:spPr>
      </p:pic>
      <p:pic>
        <p:nvPicPr>
          <p:cNvPr id="16410" name="Picture 26" descr="Детские картинки для детей - Галлерея - раздел: Рамки для фото - Фото: Рамка для детского фото_2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72264" y="1357298"/>
            <a:ext cx="2286016" cy="1522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6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64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4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4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1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2" dur="1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1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-573459099teddy_bear_14.png, просмотров 5, залита 2nd April 2013 смотреть, скачать, получить код на сайт или на форум,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714488"/>
            <a:ext cx="4357718" cy="4357718"/>
          </a:xfrm>
          <a:prstGeom prst="rect">
            <a:avLst/>
          </a:prstGeom>
          <a:noFill/>
        </p:spPr>
      </p:pic>
      <p:pic>
        <p:nvPicPr>
          <p:cNvPr id="17410" name="Picture 2" descr="Скрап набор&quot;Мишкина сказка.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429108"/>
            <a:ext cx="2428892" cy="2428892"/>
          </a:xfrm>
          <a:prstGeom prst="rect">
            <a:avLst/>
          </a:prstGeom>
          <a:noFill/>
        </p:spPr>
      </p:pic>
      <p:pic>
        <p:nvPicPr>
          <p:cNvPr id="17414" name="Picture 6" descr="полъза шоколада для дет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214818"/>
            <a:ext cx="2214578" cy="1559562"/>
          </a:xfrm>
          <a:prstGeom prst="rect">
            <a:avLst/>
          </a:prstGeom>
          <a:noFill/>
        </p:spPr>
      </p:pic>
      <p:pic>
        <p:nvPicPr>
          <p:cNvPr id="17416" name="Picture 8" descr="Детские загадки про малину с ответами &quot; Загадки - скачать загадки - детские загадки - загадки с ответами - Prozagadki.r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1643050"/>
            <a:ext cx="2143140" cy="1607355"/>
          </a:xfrm>
          <a:prstGeom prst="rect">
            <a:avLst/>
          </a:prstGeom>
          <a:noFill/>
        </p:spPr>
      </p:pic>
      <p:pic>
        <p:nvPicPr>
          <p:cNvPr id="17418" name="Picture 10" descr="Торты &quot; ZEFFS - Аренда звуковой и световой аппаратуры, лимузинов, праздничной атрибути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500570"/>
            <a:ext cx="2071702" cy="2071702"/>
          </a:xfrm>
          <a:prstGeom prst="rect">
            <a:avLst/>
          </a:prstGeom>
          <a:noFill/>
        </p:spPr>
      </p:pic>
      <p:pic>
        <p:nvPicPr>
          <p:cNvPr id="17420" name="Picture 12" descr="Мой-сити.рф (Информационно-развлекательный портал, новости, афиша, карта, авто, недвижимость, объявления, барахолка, туризм, дос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1571612"/>
            <a:ext cx="2143140" cy="162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4 0.05509 L 0.16441 -0.20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-fotki.yandex.ru/get/5812/89635038.61a/0_6fb40_54a00c76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357562"/>
            <a:ext cx="1857387" cy="2268564"/>
          </a:xfrm>
          <a:prstGeom prst="rect">
            <a:avLst/>
          </a:prstGeom>
          <a:noFill/>
        </p:spPr>
      </p:pic>
      <p:pic>
        <p:nvPicPr>
          <p:cNvPr id="1032" name="Picture 8" descr="Как защитить ребенка от комаров и других кровопийц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000504"/>
            <a:ext cx="1773219" cy="2266923"/>
          </a:xfrm>
          <a:prstGeom prst="rect">
            <a:avLst/>
          </a:prstGeom>
          <a:noFill/>
        </p:spPr>
      </p:pic>
      <p:pic>
        <p:nvPicPr>
          <p:cNvPr id="1034" name="Picture 10" descr="Самовары, оружие и кремль останутся неразрывны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1142984"/>
            <a:ext cx="1857388" cy="1897393"/>
          </a:xfrm>
          <a:prstGeom prst="rect">
            <a:avLst/>
          </a:prstGeom>
          <a:noFill/>
        </p:spPr>
      </p:pic>
      <p:pic>
        <p:nvPicPr>
          <p:cNvPr id="1036" name="Picture 12" descr="Панно парусник из бисер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3429000"/>
            <a:ext cx="2201846" cy="1590747"/>
          </a:xfrm>
          <a:prstGeom prst="rect">
            <a:avLst/>
          </a:prstGeom>
          <a:noFill/>
        </p:spPr>
      </p:pic>
      <p:pic>
        <p:nvPicPr>
          <p:cNvPr id="1038" name="Picture 14" descr="Распакованный скрап набор &quot;Детская площадка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1428736"/>
            <a:ext cx="2857488" cy="1385882"/>
          </a:xfrm>
          <a:prstGeom prst="rect">
            <a:avLst/>
          </a:prstGeom>
          <a:noFill/>
        </p:spPr>
      </p:pic>
      <p:pic>
        <p:nvPicPr>
          <p:cNvPr id="1040" name="Picture 16" descr="Пост 16672 / Мурмол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1071546"/>
            <a:ext cx="1857388" cy="1857388"/>
          </a:xfrm>
          <a:prstGeom prst="rect">
            <a:avLst/>
          </a:prstGeom>
          <a:noFill/>
        </p:spPr>
      </p:pic>
      <p:pic>
        <p:nvPicPr>
          <p:cNvPr id="1042" name="Picture 18" descr="Красивые цифры в ПНГ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14546" y="3714752"/>
            <a:ext cx="2214546" cy="290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4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Светит месяц бесплатные картинки и обои на рабочий стол. - 31 May 2013 - Blog - Stylefo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71546"/>
            <a:ext cx="1857388" cy="1649418"/>
          </a:xfrm>
          <a:prstGeom prst="rect">
            <a:avLst/>
          </a:prstGeom>
          <a:noFill/>
        </p:spPr>
      </p:pic>
      <p:pic>
        <p:nvPicPr>
          <p:cNvPr id="18436" name="Picture 4" descr="1366x768 море, пляж, Волна, вода, волны, пейзаж, небо, песок, берег картинки на рабочий стол 114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785926"/>
            <a:ext cx="2286016" cy="1428760"/>
          </a:xfrm>
          <a:prstGeom prst="rect">
            <a:avLst/>
          </a:prstGeom>
          <a:noFill/>
        </p:spPr>
      </p:pic>
      <p:pic>
        <p:nvPicPr>
          <p:cNvPr id="18438" name="Picture 6" descr="Сумка-термос Lunch Kit Mod Floral Novelty, для ланча, детская, цвет: розовый купить оптом и в розницу в интернет магазине в Сан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1142984"/>
            <a:ext cx="1643074" cy="1643074"/>
          </a:xfrm>
          <a:prstGeom prst="rect">
            <a:avLst/>
          </a:prstGeom>
          <a:noFill/>
        </p:spPr>
      </p:pic>
      <p:pic>
        <p:nvPicPr>
          <p:cNvPr id="18440" name="Picture 8" descr="Канадский комик Натай Филаер предложил эксперимент: И nathan fielder vinathanfielder А- * Follo / переписка :: прикол :: наркот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3357562"/>
            <a:ext cx="1643074" cy="1643074"/>
          </a:xfrm>
          <a:prstGeom prst="rect">
            <a:avLst/>
          </a:prstGeom>
          <a:noFill/>
        </p:spPr>
      </p:pic>
      <p:pic>
        <p:nvPicPr>
          <p:cNvPr id="18442" name="Picture 10" descr="Гномы от Валентина_Павлюкевич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71736" y="3214686"/>
            <a:ext cx="1500198" cy="2153263"/>
          </a:xfrm>
          <a:prstGeom prst="rect">
            <a:avLst/>
          </a:prstGeom>
          <a:noFill/>
        </p:spPr>
      </p:pic>
      <p:pic>
        <p:nvPicPr>
          <p:cNvPr id="18444" name="Picture 12" descr="Какая вы личность по дате рождения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4286256"/>
            <a:ext cx="1819275" cy="2057401"/>
          </a:xfrm>
          <a:prstGeom prst="rect">
            <a:avLst/>
          </a:prstGeom>
          <a:noFill/>
        </p:spPr>
      </p:pic>
      <p:pic>
        <p:nvPicPr>
          <p:cNvPr id="18446" name="Picture 14" descr="Cartoon Octopus Clipart - JoBSPapa.com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4071942"/>
            <a:ext cx="1857388" cy="1774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4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1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3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Обучение детей чтению - Фото 357/5"/>
          <p:cNvPicPr>
            <a:picLocks noChangeAspect="1" noChangeArrowheads="1"/>
          </p:cNvPicPr>
          <p:nvPr/>
        </p:nvPicPr>
        <p:blipFill>
          <a:blip r:embed="rId4">
            <a:lum bright="-20000" contrast="20000"/>
          </a:blip>
          <a:srcRect r="17241" b="18495"/>
          <a:stretch>
            <a:fillRect/>
          </a:stretch>
        </p:blipFill>
        <p:spPr bwMode="auto">
          <a:xfrm>
            <a:off x="6929454" y="4929198"/>
            <a:ext cx="1318856" cy="1428760"/>
          </a:xfrm>
          <a:prstGeom prst="rect">
            <a:avLst/>
          </a:prstGeom>
          <a:noFill/>
        </p:spPr>
      </p:pic>
      <p:pic>
        <p:nvPicPr>
          <p:cNvPr id="3084" name="Picture 12" descr="Обучение детей чтению - Фото 357/5"/>
          <p:cNvPicPr>
            <a:picLocks noChangeAspect="1" noChangeArrowheads="1"/>
          </p:cNvPicPr>
          <p:nvPr/>
        </p:nvPicPr>
        <p:blipFill>
          <a:blip r:embed="rId4">
            <a:lum bright="-20000" contrast="20000"/>
          </a:blip>
          <a:srcRect r="17241" b="18495"/>
          <a:stretch>
            <a:fillRect/>
          </a:stretch>
        </p:blipFill>
        <p:spPr bwMode="auto">
          <a:xfrm>
            <a:off x="428596" y="4500570"/>
            <a:ext cx="1714512" cy="1857387"/>
          </a:xfrm>
          <a:prstGeom prst="rect">
            <a:avLst/>
          </a:prstGeom>
          <a:noFill/>
        </p:spPr>
      </p:pic>
      <p:pic>
        <p:nvPicPr>
          <p:cNvPr id="3082" name="Picture 10" descr="KrasMama.Ru :: Просмотр темы - Солнечные зайки:) (весна-лето 2011) ч.15- Осенне-позитивная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143380"/>
            <a:ext cx="2840060" cy="2124079"/>
          </a:xfrm>
          <a:prstGeom prst="rect">
            <a:avLst/>
          </a:prstGeom>
          <a:noFill/>
        </p:spPr>
      </p:pic>
      <p:pic>
        <p:nvPicPr>
          <p:cNvPr id="3076" name="Picture 4" descr="Forum Goodgame Big Farm Goodgame Studio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286256"/>
            <a:ext cx="2143140" cy="2143140"/>
          </a:xfrm>
          <a:prstGeom prst="rect">
            <a:avLst/>
          </a:prstGeom>
          <a:noFill/>
        </p:spPr>
      </p:pic>
      <p:pic>
        <p:nvPicPr>
          <p:cNvPr id="3080" name="Picture 8" descr="Рисованные мыши, мышата, крысы для детских коллажей - клипарт на прозрачном фоне &quot; Выпускные фотокниги, детские портреты, свадеб"/>
          <p:cNvPicPr>
            <a:picLocks noChangeAspect="1" noChangeArrowheads="1"/>
          </p:cNvPicPr>
          <p:nvPr/>
        </p:nvPicPr>
        <p:blipFill>
          <a:blip r:embed="rId7"/>
          <a:srcRect l="6000" r="6000"/>
          <a:stretch>
            <a:fillRect/>
          </a:stretch>
        </p:blipFill>
        <p:spPr bwMode="auto">
          <a:xfrm>
            <a:off x="5786446" y="4179075"/>
            <a:ext cx="3143272" cy="2678925"/>
          </a:xfrm>
          <a:prstGeom prst="rect">
            <a:avLst/>
          </a:prstGeom>
          <a:noFill/>
        </p:spPr>
      </p:pic>
      <p:pic>
        <p:nvPicPr>
          <p:cNvPr id="11" name="Picture 12" descr="Обучение детей чтению - Фото 357/5"/>
          <p:cNvPicPr>
            <a:picLocks noChangeAspect="1" noChangeArrowheads="1"/>
          </p:cNvPicPr>
          <p:nvPr/>
        </p:nvPicPr>
        <p:blipFill>
          <a:blip r:embed="rId4">
            <a:lum bright="-20000" contrast="20000"/>
          </a:blip>
          <a:srcRect r="17241" b="18495"/>
          <a:stretch>
            <a:fillRect/>
          </a:stretch>
        </p:blipFill>
        <p:spPr bwMode="auto">
          <a:xfrm>
            <a:off x="6215074" y="1928802"/>
            <a:ext cx="1643074" cy="1779996"/>
          </a:xfrm>
          <a:prstGeom prst="rect">
            <a:avLst/>
          </a:prstGeom>
          <a:noFill/>
        </p:spPr>
      </p:pic>
      <p:pic>
        <p:nvPicPr>
          <p:cNvPr id="3086" name="Picture 14" descr="маша наша Обои на рабочий стол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94" y="1785926"/>
            <a:ext cx="2786082" cy="2089562"/>
          </a:xfrm>
          <a:prstGeom prst="rect">
            <a:avLst/>
          </a:prstGeom>
          <a:noFill/>
        </p:spPr>
      </p:pic>
      <p:pic>
        <p:nvPicPr>
          <p:cNvPr id="3088" name="Picture 16" descr="http://s49.radikal.ru/i123/1108/03/6009ef16fa8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8926" y="3357562"/>
            <a:ext cx="2071702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2.96296E-6 C -0.01077 -0.07616 -0.01459 -0.44005 -0.00469 -0.43658 C 0.00521 -0.4331 0.05885 -0.05185 0.05955 0.0206 C 0.06024 0.09305 0.01076 0.07615 -6.93889E-18 2.96296E-6 Z " pathEditMode="relative" ptsTypes="aaaa">
                                      <p:cBhvr>
                                        <p:cTn id="6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6.93889E-18 C 0.04444 -0.02847 0.32917 -0.09861 0.34167 -0.08403 C 0.35417 -0.06944 0.1316 0.07245 0.075 0.08727 C 0.0184 0.10208 -0.04444 0.02847 -5.55556E-7 -6.93889E-18 Z " pathEditMode="relative" ptsTypes="aaaa">
                                      <p:cBhvr>
                                        <p:cTn id="11" dur="5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-2.59259E-6 C 0.02361 0.05417 0.15278 0.28102 0.1441 0.33635 C 0.13542 0.39167 -0.02882 0.38588 -0.05243 0.33172 C -0.07604 0.27755 -0.00712 0.06644 0.00243 0.01111 C 0.01198 -0.04421 -0.02361 -0.05416 3.46945E-18 -2.59259E-6 Z " pathEditMode="relative" ptsTypes="aaaaa">
                                      <p:cBhvr>
                                        <p:cTn id="22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Маша и Медведь - Анимашка на телефон 240x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357166"/>
            <a:ext cx="4543120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9033539">
            <a:off x="4631081" y="2127929"/>
            <a:ext cx="44746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17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Презентацию подготовила:  Ендураева А.М. воспитатель  СП «Детский сад «Крепыш»» ГБОУ СОШ № 3 г.Похвистнево Самарской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Мишки</dc:title>
  <dc:creator>АЛЁНКА</dc:creator>
  <cp:lastModifiedBy>Дарья</cp:lastModifiedBy>
  <cp:revision>51</cp:revision>
  <dcterms:created xsi:type="dcterms:W3CDTF">2014-11-24T18:28:28Z</dcterms:created>
  <dcterms:modified xsi:type="dcterms:W3CDTF">2014-12-03T15:42:36Z</dcterms:modified>
</cp:coreProperties>
</file>