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Default Extension="pptx" ContentType="application/vnd.openxmlformats-officedocument.presentationml.presentation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59" r:id="rId4"/>
    <p:sldId id="260" r:id="rId5"/>
    <p:sldId id="262" r:id="rId6"/>
    <p:sldId id="261" r:id="rId7"/>
    <p:sldId id="276" r:id="rId8"/>
    <p:sldId id="264" r:id="rId9"/>
    <p:sldId id="265" r:id="rId10"/>
    <p:sldId id="266" r:id="rId11"/>
    <p:sldId id="267" r:id="rId12"/>
    <p:sldId id="286" r:id="rId13"/>
    <p:sldId id="305" r:id="rId14"/>
    <p:sldId id="300" r:id="rId15"/>
    <p:sldId id="268" r:id="rId16"/>
    <p:sldId id="287" r:id="rId17"/>
    <p:sldId id="296" r:id="rId18"/>
    <p:sldId id="301" r:id="rId19"/>
    <p:sldId id="269" r:id="rId20"/>
    <p:sldId id="284" r:id="rId21"/>
    <p:sldId id="297" r:id="rId22"/>
    <p:sldId id="306" r:id="rId23"/>
    <p:sldId id="302" r:id="rId24"/>
    <p:sldId id="270" r:id="rId25"/>
    <p:sldId id="285" r:id="rId26"/>
    <p:sldId id="303" r:id="rId27"/>
    <p:sldId id="298" r:id="rId28"/>
    <p:sldId id="272" r:id="rId29"/>
    <p:sldId id="281" r:id="rId30"/>
    <p:sldId id="292" r:id="rId31"/>
    <p:sldId id="290" r:id="rId32"/>
    <p:sldId id="291" r:id="rId33"/>
    <p:sldId id="293" r:id="rId34"/>
    <p:sldId id="294" r:id="rId35"/>
    <p:sldId id="277" r:id="rId36"/>
    <p:sldId id="283" r:id="rId37"/>
    <p:sldId id="282" r:id="rId38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161"/>
    <a:srgbClr val="FFFF66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588" autoAdjust="0"/>
    <p:restoredTop sz="94624" autoAdjust="0"/>
  </p:normalViewPr>
  <p:slideViewPr>
    <p:cSldViewPr>
      <p:cViewPr>
        <p:scale>
          <a:sx n="32" d="100"/>
          <a:sy n="32" d="100"/>
        </p:scale>
        <p:origin x="-882" y="-210"/>
      </p:cViewPr>
      <p:guideLst>
        <p:guide orient="horz" pos="238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17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EA31BE-57DF-405D-A081-B626CA105B6F}" type="doc">
      <dgm:prSet loTypeId="urn:microsoft.com/office/officeart/2005/8/layout/vList5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1FE8F8A-8006-4E3B-BDE5-E770DB81C06A}">
      <dgm:prSet custT="1"/>
      <dgm:spPr/>
      <dgm:t>
        <a:bodyPr/>
        <a:lstStyle/>
        <a:p>
          <a:pPr algn="just"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Развивать умение различать основные  цвета (красный, желтый, синий, зеленый, белый, черный);  форму предметов (круг, овал, квадрат, прямоугольник, треугольник);  величину предмета (длинный – короткий, высокий – низкий, большой – маленький).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0D897C-A589-41F3-9F74-B278B2FD0123}" type="parTrans" cxnId="{CBEDB3D5-E424-4C37-B917-6BF2A4B814B9}">
      <dgm:prSet/>
      <dgm:spPr/>
      <dgm:t>
        <a:bodyPr/>
        <a:lstStyle/>
        <a:p>
          <a:endParaRPr lang="ru-RU"/>
        </a:p>
      </dgm:t>
    </dgm:pt>
    <dgm:pt modelId="{8E707411-9080-42E5-B27D-0A1C8DBC6CDF}" type="sibTrans" cxnId="{CBEDB3D5-E424-4C37-B917-6BF2A4B814B9}">
      <dgm:prSet/>
      <dgm:spPr/>
      <dgm:t>
        <a:bodyPr/>
        <a:lstStyle/>
        <a:p>
          <a:endParaRPr lang="ru-RU"/>
        </a:p>
      </dgm:t>
    </dgm:pt>
    <dgm:pt modelId="{8F48A6B4-FBB9-471C-8346-76AC282AAAFC}">
      <dgm:prSet custT="1"/>
      <dgm:spPr/>
      <dgm:t>
        <a:bodyPr/>
        <a:lstStyle/>
        <a:p>
          <a:pPr algn="l"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Повышать педагогическую компетентность  родителей по вопросам сенсорного развития детей.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529F9C-9CF5-46AC-BC8D-62EFB0DA14C7}" type="parTrans" cxnId="{95E0F4FB-2E2F-41EC-A0DB-E8DD825C13B3}">
      <dgm:prSet/>
      <dgm:spPr/>
      <dgm:t>
        <a:bodyPr/>
        <a:lstStyle/>
        <a:p>
          <a:endParaRPr lang="ru-RU"/>
        </a:p>
      </dgm:t>
    </dgm:pt>
    <dgm:pt modelId="{1C07ED38-2ABC-446D-B060-DE4ECEE0E6B1}" type="sibTrans" cxnId="{95E0F4FB-2E2F-41EC-A0DB-E8DD825C13B3}">
      <dgm:prSet/>
      <dgm:spPr/>
      <dgm:t>
        <a:bodyPr/>
        <a:lstStyle/>
        <a:p>
          <a:endParaRPr lang="ru-RU"/>
        </a:p>
      </dgm:t>
    </dgm:pt>
    <dgm:pt modelId="{4A329D7C-256C-4562-81BD-75150E57A6A4}">
      <dgm:prSet custT="1"/>
      <dgm:spPr/>
      <dgm:t>
        <a:bodyPr/>
        <a:lstStyle/>
        <a:p>
          <a:pPr algn="l"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Способствовать включению родителей в образовательный процесс ДОУ, укреплению детско-родительских отношений.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7DB103-A198-434D-ABC1-DA3D2F3C7005}" type="parTrans" cxnId="{197344B0-7A30-47BF-B066-F14978DEFCD7}">
      <dgm:prSet/>
      <dgm:spPr/>
      <dgm:t>
        <a:bodyPr/>
        <a:lstStyle/>
        <a:p>
          <a:endParaRPr lang="ru-RU"/>
        </a:p>
      </dgm:t>
    </dgm:pt>
    <dgm:pt modelId="{7DD75437-4200-4ECD-A245-264CDAD53F28}" type="sibTrans" cxnId="{197344B0-7A30-47BF-B066-F14978DEFCD7}">
      <dgm:prSet/>
      <dgm:spPr/>
      <dgm:t>
        <a:bodyPr/>
        <a:lstStyle/>
        <a:p>
          <a:endParaRPr lang="ru-RU"/>
        </a:p>
      </dgm:t>
    </dgm:pt>
    <dgm:pt modelId="{F88788C6-8397-45EE-B7BF-2A503F2B9917}">
      <dgm:prSet custT="1"/>
      <dgm:spPr/>
      <dgm:t>
        <a:bodyPr/>
        <a:lstStyle/>
        <a:p>
          <a:pPr algn="l"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Пополнять развивающую предметно – пространственную среду в группе в соответствии с ФГОС ДО.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C5C744B-3A77-4736-B69F-46257DF6CB95}" type="parTrans" cxnId="{1B217FF6-D466-4D3C-AFF8-CD3AFEB0A98C}">
      <dgm:prSet/>
      <dgm:spPr/>
      <dgm:t>
        <a:bodyPr/>
        <a:lstStyle/>
        <a:p>
          <a:endParaRPr lang="ru-RU"/>
        </a:p>
      </dgm:t>
    </dgm:pt>
    <dgm:pt modelId="{B3E8A49C-47D9-476D-A775-5AEF7878A397}" type="sibTrans" cxnId="{1B217FF6-D466-4D3C-AFF8-CD3AFEB0A98C}">
      <dgm:prSet/>
      <dgm:spPr/>
      <dgm:t>
        <a:bodyPr/>
        <a:lstStyle/>
        <a:p>
          <a:endParaRPr lang="ru-RU"/>
        </a:p>
      </dgm:t>
    </dgm:pt>
    <dgm:pt modelId="{E904F776-4B46-496F-A7C1-9300BBBF2F72}">
      <dgm:prSet custT="1"/>
      <dgm:spPr/>
      <dgm:t>
        <a:bodyPr/>
        <a:lstStyle/>
        <a:p>
          <a:pPr algn="l"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Развивать тактильное восприятие: умение различать на ощупь качество предметов и называть их (мягкое, твердое, пушистое, гладкое, колючее). 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4315A3-93DB-4551-AEBE-D9A26EFB8CB5}" type="parTrans" cxnId="{567DFB9C-4EB4-4891-AFDF-9B3207F6E253}">
      <dgm:prSet/>
      <dgm:spPr/>
      <dgm:t>
        <a:bodyPr/>
        <a:lstStyle/>
        <a:p>
          <a:endParaRPr lang="ru-RU"/>
        </a:p>
      </dgm:t>
    </dgm:pt>
    <dgm:pt modelId="{44498A45-99C8-4CD5-8317-8D8406A66020}" type="sibTrans" cxnId="{567DFB9C-4EB4-4891-AFDF-9B3207F6E253}">
      <dgm:prSet/>
      <dgm:spPr/>
      <dgm:t>
        <a:bodyPr/>
        <a:lstStyle/>
        <a:p>
          <a:endParaRPr lang="ru-RU"/>
        </a:p>
      </dgm:t>
    </dgm:pt>
    <dgm:pt modelId="{49AA694C-7DD7-49EA-9EE2-4D8A81D993BF}" type="pres">
      <dgm:prSet presAssocID="{13EA31BE-57DF-405D-A081-B626CA105B6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CFEBC70-1471-413A-A823-541B10B708B1}" type="pres">
      <dgm:prSet presAssocID="{C1FE8F8A-8006-4E3B-BDE5-E770DB81C06A}" presName="linNode" presStyleCnt="0"/>
      <dgm:spPr/>
      <dgm:t>
        <a:bodyPr/>
        <a:lstStyle/>
        <a:p>
          <a:endParaRPr lang="ru-RU"/>
        </a:p>
      </dgm:t>
    </dgm:pt>
    <dgm:pt modelId="{9D523F21-13B6-4B88-A771-C7880CB2CC1E}" type="pres">
      <dgm:prSet presAssocID="{C1FE8F8A-8006-4E3B-BDE5-E770DB81C06A}" presName="parentText" presStyleLbl="node1" presStyleIdx="0" presStyleCnt="5" custScaleX="277178" custScaleY="35773" custLinFactNeighborX="-136" custLinFactNeighborY="-122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DB310-49F3-4C82-B4A3-EB14C52BDA9F}" type="pres">
      <dgm:prSet presAssocID="{8E707411-9080-42E5-B27D-0A1C8DBC6CDF}" presName="sp" presStyleCnt="0"/>
      <dgm:spPr/>
      <dgm:t>
        <a:bodyPr/>
        <a:lstStyle/>
        <a:p>
          <a:endParaRPr lang="ru-RU"/>
        </a:p>
      </dgm:t>
    </dgm:pt>
    <dgm:pt modelId="{F3F0DFC8-2BD2-435C-B5FE-7FE6F51C1E30}" type="pres">
      <dgm:prSet presAssocID="{E904F776-4B46-496F-A7C1-9300BBBF2F72}" presName="linNode" presStyleCnt="0"/>
      <dgm:spPr/>
      <dgm:t>
        <a:bodyPr/>
        <a:lstStyle/>
        <a:p>
          <a:endParaRPr lang="ru-RU"/>
        </a:p>
      </dgm:t>
    </dgm:pt>
    <dgm:pt modelId="{55E706FE-87EA-47ED-8E8A-F70C0B43CEFE}" type="pres">
      <dgm:prSet presAssocID="{E904F776-4B46-496F-A7C1-9300BBBF2F72}" presName="parentText" presStyleLbl="node1" presStyleIdx="1" presStyleCnt="5" custScaleX="277778" custScaleY="179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30438-1310-445F-ADF4-0D0E3509B69F}" type="pres">
      <dgm:prSet presAssocID="{44498A45-99C8-4CD5-8317-8D8406A66020}" presName="sp" presStyleCnt="0"/>
      <dgm:spPr/>
      <dgm:t>
        <a:bodyPr/>
        <a:lstStyle/>
        <a:p>
          <a:endParaRPr lang="ru-RU"/>
        </a:p>
      </dgm:t>
    </dgm:pt>
    <dgm:pt modelId="{0E22F23C-39A9-4E28-82D0-BB3FB8DE239D}" type="pres">
      <dgm:prSet presAssocID="{8F48A6B4-FBB9-471C-8346-76AC282AAAFC}" presName="linNode" presStyleCnt="0"/>
      <dgm:spPr/>
      <dgm:t>
        <a:bodyPr/>
        <a:lstStyle/>
        <a:p>
          <a:endParaRPr lang="ru-RU"/>
        </a:p>
      </dgm:t>
    </dgm:pt>
    <dgm:pt modelId="{F6C3EB33-5248-467B-891E-8BD1B2DF6C39}" type="pres">
      <dgm:prSet presAssocID="{8F48A6B4-FBB9-471C-8346-76AC282AAAFC}" presName="parentText" presStyleLbl="node1" presStyleIdx="2" presStyleCnt="5" custScaleX="277778" custScaleY="237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2CA17-0F02-4701-AFAB-29934C7F9133}" type="pres">
      <dgm:prSet presAssocID="{1C07ED38-2ABC-446D-B060-DE4ECEE0E6B1}" presName="sp" presStyleCnt="0"/>
      <dgm:spPr/>
      <dgm:t>
        <a:bodyPr/>
        <a:lstStyle/>
        <a:p>
          <a:endParaRPr lang="ru-RU"/>
        </a:p>
      </dgm:t>
    </dgm:pt>
    <dgm:pt modelId="{F51E87E4-BCA7-4993-A8EE-4C440D27DAED}" type="pres">
      <dgm:prSet presAssocID="{4A329D7C-256C-4562-81BD-75150E57A6A4}" presName="linNode" presStyleCnt="0"/>
      <dgm:spPr/>
      <dgm:t>
        <a:bodyPr/>
        <a:lstStyle/>
        <a:p>
          <a:endParaRPr lang="ru-RU"/>
        </a:p>
      </dgm:t>
    </dgm:pt>
    <dgm:pt modelId="{777179F0-3757-4859-991B-4DCCF3FBCDE6}" type="pres">
      <dgm:prSet presAssocID="{4A329D7C-256C-4562-81BD-75150E57A6A4}" presName="parentText" presStyleLbl="node1" presStyleIdx="3" presStyleCnt="5" custScaleX="277778" custScaleY="202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D004D-3F9E-49A7-9240-4CE603859D49}" type="pres">
      <dgm:prSet presAssocID="{7DD75437-4200-4ECD-A245-264CDAD53F28}" presName="sp" presStyleCnt="0"/>
      <dgm:spPr/>
      <dgm:t>
        <a:bodyPr/>
        <a:lstStyle/>
        <a:p>
          <a:endParaRPr lang="ru-RU"/>
        </a:p>
      </dgm:t>
    </dgm:pt>
    <dgm:pt modelId="{52A1AB95-513B-4E54-8F93-A9F262D70E90}" type="pres">
      <dgm:prSet presAssocID="{F88788C6-8397-45EE-B7BF-2A503F2B9917}" presName="linNode" presStyleCnt="0"/>
      <dgm:spPr/>
      <dgm:t>
        <a:bodyPr/>
        <a:lstStyle/>
        <a:p>
          <a:endParaRPr lang="ru-RU"/>
        </a:p>
      </dgm:t>
    </dgm:pt>
    <dgm:pt modelId="{2890E2AF-F80B-4D16-B9DC-7BB2C30BCC7B}" type="pres">
      <dgm:prSet presAssocID="{F88788C6-8397-45EE-B7BF-2A503F2B9917}" presName="parentText" presStyleLbl="node1" presStyleIdx="4" presStyleCnt="5" custScaleX="277778" custScaleY="200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217FF6-D466-4D3C-AFF8-CD3AFEB0A98C}" srcId="{13EA31BE-57DF-405D-A081-B626CA105B6F}" destId="{F88788C6-8397-45EE-B7BF-2A503F2B9917}" srcOrd="4" destOrd="0" parTransId="{DC5C744B-3A77-4736-B69F-46257DF6CB95}" sibTransId="{B3E8A49C-47D9-476D-A775-5AEF7878A397}"/>
    <dgm:cxn modelId="{95E0F4FB-2E2F-41EC-A0DB-E8DD825C13B3}" srcId="{13EA31BE-57DF-405D-A081-B626CA105B6F}" destId="{8F48A6B4-FBB9-471C-8346-76AC282AAAFC}" srcOrd="2" destOrd="0" parTransId="{00529F9C-9CF5-46AC-BC8D-62EFB0DA14C7}" sibTransId="{1C07ED38-2ABC-446D-B060-DE4ECEE0E6B1}"/>
    <dgm:cxn modelId="{197344B0-7A30-47BF-B066-F14978DEFCD7}" srcId="{13EA31BE-57DF-405D-A081-B626CA105B6F}" destId="{4A329D7C-256C-4562-81BD-75150E57A6A4}" srcOrd="3" destOrd="0" parTransId="{7B7DB103-A198-434D-ABC1-DA3D2F3C7005}" sibTransId="{7DD75437-4200-4ECD-A245-264CDAD53F28}"/>
    <dgm:cxn modelId="{CBEDB3D5-E424-4C37-B917-6BF2A4B814B9}" srcId="{13EA31BE-57DF-405D-A081-B626CA105B6F}" destId="{C1FE8F8A-8006-4E3B-BDE5-E770DB81C06A}" srcOrd="0" destOrd="0" parTransId="{CD0D897C-A589-41F3-9F74-B278B2FD0123}" sibTransId="{8E707411-9080-42E5-B27D-0A1C8DBC6CDF}"/>
    <dgm:cxn modelId="{3FF03988-DD0C-4CDC-8465-D604988203CC}" type="presOf" srcId="{4A329D7C-256C-4562-81BD-75150E57A6A4}" destId="{777179F0-3757-4859-991B-4DCCF3FBCDE6}" srcOrd="0" destOrd="0" presId="urn:microsoft.com/office/officeart/2005/8/layout/vList5"/>
    <dgm:cxn modelId="{1F5A5525-DD71-449D-8E1B-A589E311BB16}" type="presOf" srcId="{13EA31BE-57DF-405D-A081-B626CA105B6F}" destId="{49AA694C-7DD7-49EA-9EE2-4D8A81D993BF}" srcOrd="0" destOrd="0" presId="urn:microsoft.com/office/officeart/2005/8/layout/vList5"/>
    <dgm:cxn modelId="{567DFB9C-4EB4-4891-AFDF-9B3207F6E253}" srcId="{13EA31BE-57DF-405D-A081-B626CA105B6F}" destId="{E904F776-4B46-496F-A7C1-9300BBBF2F72}" srcOrd="1" destOrd="0" parTransId="{E94315A3-93DB-4551-AEBE-D9A26EFB8CB5}" sibTransId="{44498A45-99C8-4CD5-8317-8D8406A66020}"/>
    <dgm:cxn modelId="{FF049977-4656-4C22-BBD9-87044B22E062}" type="presOf" srcId="{E904F776-4B46-496F-A7C1-9300BBBF2F72}" destId="{55E706FE-87EA-47ED-8E8A-F70C0B43CEFE}" srcOrd="0" destOrd="0" presId="urn:microsoft.com/office/officeart/2005/8/layout/vList5"/>
    <dgm:cxn modelId="{42181439-1DE6-4291-8B09-DFA84127DA1A}" type="presOf" srcId="{C1FE8F8A-8006-4E3B-BDE5-E770DB81C06A}" destId="{9D523F21-13B6-4B88-A771-C7880CB2CC1E}" srcOrd="0" destOrd="0" presId="urn:microsoft.com/office/officeart/2005/8/layout/vList5"/>
    <dgm:cxn modelId="{0F3C442D-2C99-4C25-A2FA-4AB497D492A8}" type="presOf" srcId="{F88788C6-8397-45EE-B7BF-2A503F2B9917}" destId="{2890E2AF-F80B-4D16-B9DC-7BB2C30BCC7B}" srcOrd="0" destOrd="0" presId="urn:microsoft.com/office/officeart/2005/8/layout/vList5"/>
    <dgm:cxn modelId="{874F2ADA-2CD9-4A8B-B5C2-64ED7B9C95F9}" type="presOf" srcId="{8F48A6B4-FBB9-471C-8346-76AC282AAAFC}" destId="{F6C3EB33-5248-467B-891E-8BD1B2DF6C39}" srcOrd="0" destOrd="0" presId="urn:microsoft.com/office/officeart/2005/8/layout/vList5"/>
    <dgm:cxn modelId="{40307927-51AB-467F-BC7C-DB9D09C3052B}" type="presParOf" srcId="{49AA694C-7DD7-49EA-9EE2-4D8A81D993BF}" destId="{5CFEBC70-1471-413A-A823-541B10B708B1}" srcOrd="0" destOrd="0" presId="urn:microsoft.com/office/officeart/2005/8/layout/vList5"/>
    <dgm:cxn modelId="{6E273AD9-9608-4799-AB27-08FABCD58371}" type="presParOf" srcId="{5CFEBC70-1471-413A-A823-541B10B708B1}" destId="{9D523F21-13B6-4B88-A771-C7880CB2CC1E}" srcOrd="0" destOrd="0" presId="urn:microsoft.com/office/officeart/2005/8/layout/vList5"/>
    <dgm:cxn modelId="{DA749EFF-7270-4465-AB31-DD582F7D902A}" type="presParOf" srcId="{49AA694C-7DD7-49EA-9EE2-4D8A81D993BF}" destId="{F35DB310-49F3-4C82-B4A3-EB14C52BDA9F}" srcOrd="1" destOrd="0" presId="urn:microsoft.com/office/officeart/2005/8/layout/vList5"/>
    <dgm:cxn modelId="{20DDD614-184A-415D-9493-6BAE7DC1DDDB}" type="presParOf" srcId="{49AA694C-7DD7-49EA-9EE2-4D8A81D993BF}" destId="{F3F0DFC8-2BD2-435C-B5FE-7FE6F51C1E30}" srcOrd="2" destOrd="0" presId="urn:microsoft.com/office/officeart/2005/8/layout/vList5"/>
    <dgm:cxn modelId="{C6A97BA8-7265-4D1B-ABF2-B7E073020A1D}" type="presParOf" srcId="{F3F0DFC8-2BD2-435C-B5FE-7FE6F51C1E30}" destId="{55E706FE-87EA-47ED-8E8A-F70C0B43CEFE}" srcOrd="0" destOrd="0" presId="urn:microsoft.com/office/officeart/2005/8/layout/vList5"/>
    <dgm:cxn modelId="{3308BE47-4BAA-47E8-978A-B4B33AC8DB2F}" type="presParOf" srcId="{49AA694C-7DD7-49EA-9EE2-4D8A81D993BF}" destId="{40430438-1310-445F-ADF4-0D0E3509B69F}" srcOrd="3" destOrd="0" presId="urn:microsoft.com/office/officeart/2005/8/layout/vList5"/>
    <dgm:cxn modelId="{EAA667B8-BD7A-4CC2-9E81-86BE7D60D8C3}" type="presParOf" srcId="{49AA694C-7DD7-49EA-9EE2-4D8A81D993BF}" destId="{0E22F23C-39A9-4E28-82D0-BB3FB8DE239D}" srcOrd="4" destOrd="0" presId="urn:microsoft.com/office/officeart/2005/8/layout/vList5"/>
    <dgm:cxn modelId="{2E2B117A-0B35-4D4F-ABEA-9035D3C355B7}" type="presParOf" srcId="{0E22F23C-39A9-4E28-82D0-BB3FB8DE239D}" destId="{F6C3EB33-5248-467B-891E-8BD1B2DF6C39}" srcOrd="0" destOrd="0" presId="urn:microsoft.com/office/officeart/2005/8/layout/vList5"/>
    <dgm:cxn modelId="{30AABEEB-E2BE-4FE8-8DD2-7CBBEEF9FFE7}" type="presParOf" srcId="{49AA694C-7DD7-49EA-9EE2-4D8A81D993BF}" destId="{B202CA17-0F02-4701-AFAB-29934C7F9133}" srcOrd="5" destOrd="0" presId="urn:microsoft.com/office/officeart/2005/8/layout/vList5"/>
    <dgm:cxn modelId="{F46B872B-E6CB-4D05-9F55-ED5E87E6C9CA}" type="presParOf" srcId="{49AA694C-7DD7-49EA-9EE2-4D8A81D993BF}" destId="{F51E87E4-BCA7-4993-A8EE-4C440D27DAED}" srcOrd="6" destOrd="0" presId="urn:microsoft.com/office/officeart/2005/8/layout/vList5"/>
    <dgm:cxn modelId="{19B6AFDB-53C1-4265-881E-678682512535}" type="presParOf" srcId="{F51E87E4-BCA7-4993-A8EE-4C440D27DAED}" destId="{777179F0-3757-4859-991B-4DCCF3FBCDE6}" srcOrd="0" destOrd="0" presId="urn:microsoft.com/office/officeart/2005/8/layout/vList5"/>
    <dgm:cxn modelId="{03E92B56-4329-49E4-81E9-5BD2590F279C}" type="presParOf" srcId="{49AA694C-7DD7-49EA-9EE2-4D8A81D993BF}" destId="{D4DD004D-3F9E-49A7-9240-4CE603859D49}" srcOrd="7" destOrd="0" presId="urn:microsoft.com/office/officeart/2005/8/layout/vList5"/>
    <dgm:cxn modelId="{2484B903-F383-4E77-80E9-68362F6D710E}" type="presParOf" srcId="{49AA694C-7DD7-49EA-9EE2-4D8A81D993BF}" destId="{52A1AB95-513B-4E54-8F93-A9F262D70E90}" srcOrd="8" destOrd="0" presId="urn:microsoft.com/office/officeart/2005/8/layout/vList5"/>
    <dgm:cxn modelId="{9EBD9CC6-0242-4727-A253-63E5E6B17027}" type="presParOf" srcId="{52A1AB95-513B-4E54-8F93-A9F262D70E90}" destId="{2890E2AF-F80B-4D16-B9DC-7BB2C30BCC7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DCB210-5C0E-4984-90A4-CC2EAB41D005}" type="doc">
      <dgm:prSet loTypeId="urn:microsoft.com/office/officeart/2005/8/layout/vList5" loCatId="list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30B2EAE3-8911-4C63-A2AA-502C16E343E1}">
      <dgm:prSet custT="1"/>
      <dgm:spPr/>
      <dgm:t>
        <a:bodyPr/>
        <a:lstStyle/>
        <a:p>
          <a:pPr algn="just" rtl="0">
            <a:spcAft>
              <a:spcPts val="0"/>
            </a:spcAft>
          </a:pPr>
          <a:r>
            <a:rPr lang="ru-RU" sz="2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Создать условия для усвоения  детьми знаний основных цветов,  опираясь на интегративный подход умение находить предметы заданного цвета в окружающей обстановке.</a:t>
          </a:r>
          <a:endParaRPr lang="ru-RU" sz="21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62D93ED-FC0B-4121-9EC2-B556331E8B16}" type="parTrans" cxnId="{772636C8-22F9-498F-8A44-6B04AE6DA7F1}">
      <dgm:prSet/>
      <dgm:spPr/>
      <dgm:t>
        <a:bodyPr/>
        <a:lstStyle/>
        <a:p>
          <a:endParaRPr lang="ru-RU"/>
        </a:p>
      </dgm:t>
    </dgm:pt>
    <dgm:pt modelId="{387524BB-F34F-4666-80B0-ED93E7158BDD}" type="sibTrans" cxnId="{772636C8-22F9-498F-8A44-6B04AE6DA7F1}">
      <dgm:prSet/>
      <dgm:spPr/>
      <dgm:t>
        <a:bodyPr/>
        <a:lstStyle/>
        <a:p>
          <a:endParaRPr lang="ru-RU"/>
        </a:p>
      </dgm:t>
    </dgm:pt>
    <dgm:pt modelId="{15436A04-82BC-47D1-9B28-4C51F83771F9}" type="pres">
      <dgm:prSet presAssocID="{E5DCB210-5C0E-4984-90A4-CC2EAB41D0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D915AD-3AD0-40A4-B8D8-CBD38EC233A6}" type="pres">
      <dgm:prSet presAssocID="{30B2EAE3-8911-4C63-A2AA-502C16E343E1}" presName="linNode" presStyleCnt="0"/>
      <dgm:spPr/>
      <dgm:t>
        <a:bodyPr/>
        <a:lstStyle/>
        <a:p>
          <a:endParaRPr lang="ru-RU"/>
        </a:p>
      </dgm:t>
    </dgm:pt>
    <dgm:pt modelId="{5EBE2251-23D3-4F82-A689-56E3713A3D52}" type="pres">
      <dgm:prSet presAssocID="{30B2EAE3-8911-4C63-A2AA-502C16E343E1}" presName="parentText" presStyleLbl="node1" presStyleIdx="0" presStyleCnt="1" custScaleX="277778" custScaleY="100098" custLinFactNeighborX="-136" custLinFactNeighborY="-116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2636C8-22F9-498F-8A44-6B04AE6DA7F1}" srcId="{E5DCB210-5C0E-4984-90A4-CC2EAB41D005}" destId="{30B2EAE3-8911-4C63-A2AA-502C16E343E1}" srcOrd="0" destOrd="0" parTransId="{A62D93ED-FC0B-4121-9EC2-B556331E8B16}" sibTransId="{387524BB-F34F-4666-80B0-ED93E7158BDD}"/>
    <dgm:cxn modelId="{1D656E8A-EFB9-435D-A53C-61671EC2B23E}" type="presOf" srcId="{30B2EAE3-8911-4C63-A2AA-502C16E343E1}" destId="{5EBE2251-23D3-4F82-A689-56E3713A3D52}" srcOrd="0" destOrd="0" presId="urn:microsoft.com/office/officeart/2005/8/layout/vList5"/>
    <dgm:cxn modelId="{388B57B2-C1ED-4E47-888F-D8F4F1AAAFA2}" type="presOf" srcId="{E5DCB210-5C0E-4984-90A4-CC2EAB41D005}" destId="{15436A04-82BC-47D1-9B28-4C51F83771F9}" srcOrd="0" destOrd="0" presId="urn:microsoft.com/office/officeart/2005/8/layout/vList5"/>
    <dgm:cxn modelId="{9B74441A-5C92-4F19-AF6D-E2553D2575D9}" type="presParOf" srcId="{15436A04-82BC-47D1-9B28-4C51F83771F9}" destId="{45D915AD-3AD0-40A4-B8D8-CBD38EC233A6}" srcOrd="0" destOrd="0" presId="urn:microsoft.com/office/officeart/2005/8/layout/vList5"/>
    <dgm:cxn modelId="{F3D2F300-8DBD-4BCB-A59E-5D49D058854E}" type="presParOf" srcId="{45D915AD-3AD0-40A4-B8D8-CBD38EC233A6}" destId="{5EBE2251-23D3-4F82-A689-56E3713A3D5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272366-C6CB-4E51-8007-57E6B221FE08}" type="doc">
      <dgm:prSet loTypeId="urn:microsoft.com/office/officeart/2005/8/layout/vList5" loCatId="list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C96AA43-732B-4F2B-BF77-18982C507E35}">
      <dgm:prSet custT="1"/>
      <dgm:spPr/>
      <dgm:t>
        <a:bodyPr/>
        <a:lstStyle/>
        <a:p>
          <a:pPr algn="l" rtl="0"/>
          <a:r>
            <a:rPr lang="ru-RU" sz="32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Вид проекта: </a:t>
          </a:r>
          <a:r>
            <a:rPr lang="ru-RU" sz="32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практико-ориентированный </a:t>
          </a:r>
          <a:endParaRPr lang="ru-RU" sz="32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97DF15A-4820-412D-9FAD-533332E02926}" type="parTrans" cxnId="{8153EB20-ED15-4F76-890A-9CE201FBFEE9}">
      <dgm:prSet/>
      <dgm:spPr/>
      <dgm:t>
        <a:bodyPr/>
        <a:lstStyle/>
        <a:p>
          <a:endParaRPr lang="ru-RU"/>
        </a:p>
      </dgm:t>
    </dgm:pt>
    <dgm:pt modelId="{AED562C0-2924-47B7-92FF-FCA09D8DBBE3}" type="sibTrans" cxnId="{8153EB20-ED15-4F76-890A-9CE201FBFEE9}">
      <dgm:prSet/>
      <dgm:spPr/>
      <dgm:t>
        <a:bodyPr/>
        <a:lstStyle/>
        <a:p>
          <a:endParaRPr lang="ru-RU"/>
        </a:p>
      </dgm:t>
    </dgm:pt>
    <dgm:pt modelId="{6286C091-C6F5-4DB1-BA6F-BD752E84558D}">
      <dgm:prSet custT="1"/>
      <dgm:spPr/>
      <dgm:t>
        <a:bodyPr/>
        <a:lstStyle/>
        <a:p>
          <a:pPr algn="l" rtl="0"/>
          <a:r>
            <a:rPr lang="ru-RU" sz="32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Тип проекта: </a:t>
          </a:r>
          <a:r>
            <a:rPr lang="ru-RU" sz="32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групповой</a:t>
          </a:r>
          <a:endParaRPr lang="ru-RU" sz="32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508194-C268-4AFB-8F8C-6A64527F0825}" type="parTrans" cxnId="{8BD23C63-E91D-483F-9C77-EAACA9A48C86}">
      <dgm:prSet/>
      <dgm:spPr/>
      <dgm:t>
        <a:bodyPr/>
        <a:lstStyle/>
        <a:p>
          <a:endParaRPr lang="ru-RU"/>
        </a:p>
      </dgm:t>
    </dgm:pt>
    <dgm:pt modelId="{DD574BA7-F0FB-4552-AEC9-109024F5F36B}" type="sibTrans" cxnId="{8BD23C63-E91D-483F-9C77-EAACA9A48C86}">
      <dgm:prSet/>
      <dgm:spPr/>
      <dgm:t>
        <a:bodyPr/>
        <a:lstStyle/>
        <a:p>
          <a:endParaRPr lang="ru-RU"/>
        </a:p>
      </dgm:t>
    </dgm:pt>
    <dgm:pt modelId="{287D3021-C394-4B9D-82E2-E45BFA5E712E}">
      <dgm:prSet custT="1"/>
      <dgm:spPr/>
      <dgm:t>
        <a:bodyPr/>
        <a:lstStyle/>
        <a:p>
          <a:pPr algn="l" rtl="0">
            <a:lnSpc>
              <a:spcPct val="100000"/>
            </a:lnSpc>
          </a:pPr>
          <a:r>
            <a:rPr lang="ru-RU" sz="32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Срок реализации: 4 </a:t>
          </a:r>
          <a:r>
            <a:rPr lang="ru-RU" sz="32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недели </a:t>
          </a:r>
        </a:p>
        <a:p>
          <a:pPr algn="l" rtl="0">
            <a:lnSpc>
              <a:spcPct val="100000"/>
            </a:lnSpc>
          </a:pPr>
          <a:r>
            <a:rPr lang="ru-RU" sz="32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(с 1октября  по 29 2021год)</a:t>
          </a:r>
          <a:endParaRPr lang="ru-RU" sz="32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EACCD3-5A98-4DB3-8F89-726CD9DE3AFA}" type="parTrans" cxnId="{A256FCB6-C904-4367-8935-91F7433285E2}">
      <dgm:prSet/>
      <dgm:spPr/>
      <dgm:t>
        <a:bodyPr/>
        <a:lstStyle/>
        <a:p>
          <a:endParaRPr lang="ru-RU"/>
        </a:p>
      </dgm:t>
    </dgm:pt>
    <dgm:pt modelId="{3548546B-BB18-4B3D-9ED8-81AA392820E0}" type="sibTrans" cxnId="{A256FCB6-C904-4367-8935-91F7433285E2}">
      <dgm:prSet/>
      <dgm:spPr/>
      <dgm:t>
        <a:bodyPr/>
        <a:lstStyle/>
        <a:p>
          <a:endParaRPr lang="ru-RU"/>
        </a:p>
      </dgm:t>
    </dgm:pt>
    <dgm:pt modelId="{FAB18A15-F49B-4641-B05D-9913452B7499}">
      <dgm:prSet custT="1"/>
      <dgm:spPr/>
      <dgm:t>
        <a:bodyPr/>
        <a:lstStyle/>
        <a:p>
          <a:pPr algn="just" rtl="0">
            <a:lnSpc>
              <a:spcPct val="100000"/>
            </a:lnSpc>
            <a:spcAft>
              <a:spcPts val="600"/>
            </a:spcAft>
          </a:pPr>
          <a:r>
            <a:rPr lang="ru-RU" sz="28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Участники: </a:t>
          </a:r>
          <a:r>
            <a:rPr lang="ru-RU" sz="28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дети раннего возраста (2-3 года),  в количестве 20 человек, родители, воспитатели группы. </a:t>
          </a:r>
        </a:p>
      </dgm:t>
    </dgm:pt>
    <dgm:pt modelId="{F768F68F-D714-4E2E-B898-4C6639E6D4DB}" type="parTrans" cxnId="{2DB4E4B4-E0DF-4492-A450-7BC444EE7845}">
      <dgm:prSet/>
      <dgm:spPr/>
      <dgm:t>
        <a:bodyPr/>
        <a:lstStyle/>
        <a:p>
          <a:endParaRPr lang="ru-RU"/>
        </a:p>
      </dgm:t>
    </dgm:pt>
    <dgm:pt modelId="{86E75D60-64B1-449C-8579-56FFA4148295}" type="sibTrans" cxnId="{2DB4E4B4-E0DF-4492-A450-7BC444EE7845}">
      <dgm:prSet/>
      <dgm:spPr/>
      <dgm:t>
        <a:bodyPr/>
        <a:lstStyle/>
        <a:p>
          <a:endParaRPr lang="ru-RU"/>
        </a:p>
      </dgm:t>
    </dgm:pt>
    <dgm:pt modelId="{666C6EA8-3319-4AB0-AEDB-16224F6CFABD}" type="pres">
      <dgm:prSet presAssocID="{32272366-C6CB-4E51-8007-57E6B221FE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341754-3980-4FCE-B953-CBFC96634559}" type="pres">
      <dgm:prSet presAssocID="{CC96AA43-732B-4F2B-BF77-18982C507E35}" presName="linNode" presStyleCnt="0"/>
      <dgm:spPr/>
      <dgm:t>
        <a:bodyPr/>
        <a:lstStyle/>
        <a:p>
          <a:endParaRPr lang="ru-RU"/>
        </a:p>
      </dgm:t>
    </dgm:pt>
    <dgm:pt modelId="{B1CEE04A-EDA7-4588-8262-3A655040889C}" type="pres">
      <dgm:prSet presAssocID="{CC96AA43-732B-4F2B-BF77-18982C507E35}" presName="parentText" presStyleLbl="node1" presStyleIdx="0" presStyleCnt="4" custScaleX="277778" custScaleY="69096" custLinFactNeighborX="8486" custLinFactNeighborY="-381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F5AE4-2389-4E57-82AC-A97B88328CC4}" type="pres">
      <dgm:prSet presAssocID="{AED562C0-2924-47B7-92FF-FCA09D8DBBE3}" presName="sp" presStyleCnt="0"/>
      <dgm:spPr/>
      <dgm:t>
        <a:bodyPr/>
        <a:lstStyle/>
        <a:p>
          <a:endParaRPr lang="ru-RU"/>
        </a:p>
      </dgm:t>
    </dgm:pt>
    <dgm:pt modelId="{277DDD2F-27A5-4187-8CA7-299AA741BFE1}" type="pres">
      <dgm:prSet presAssocID="{6286C091-C6F5-4DB1-BA6F-BD752E84558D}" presName="linNode" presStyleCnt="0"/>
      <dgm:spPr/>
      <dgm:t>
        <a:bodyPr/>
        <a:lstStyle/>
        <a:p>
          <a:endParaRPr lang="ru-RU"/>
        </a:p>
      </dgm:t>
    </dgm:pt>
    <dgm:pt modelId="{79411CC3-9E32-4A36-801F-290837C1CCCF}" type="pres">
      <dgm:prSet presAssocID="{6286C091-C6F5-4DB1-BA6F-BD752E84558D}" presName="parentText" presStyleLbl="node1" presStyleIdx="1" presStyleCnt="4" custScaleX="277778" custScaleY="60825" custLinFactNeighborX="6331" custLinFactNeighborY="-17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68024-9FD0-43A0-9A6D-3FBBA7C75142}" type="pres">
      <dgm:prSet presAssocID="{DD574BA7-F0FB-4552-AEC9-109024F5F36B}" presName="sp" presStyleCnt="0"/>
      <dgm:spPr/>
      <dgm:t>
        <a:bodyPr/>
        <a:lstStyle/>
        <a:p>
          <a:endParaRPr lang="ru-RU"/>
        </a:p>
      </dgm:t>
    </dgm:pt>
    <dgm:pt modelId="{B56FE939-903B-4D61-876A-5C821D17B699}" type="pres">
      <dgm:prSet presAssocID="{287D3021-C394-4B9D-82E2-E45BFA5E712E}" presName="linNode" presStyleCnt="0"/>
      <dgm:spPr/>
      <dgm:t>
        <a:bodyPr/>
        <a:lstStyle/>
        <a:p>
          <a:endParaRPr lang="ru-RU"/>
        </a:p>
      </dgm:t>
    </dgm:pt>
    <dgm:pt modelId="{59D96F08-A91C-4567-A02D-97F447C799B9}" type="pres">
      <dgm:prSet presAssocID="{287D3021-C394-4B9D-82E2-E45BFA5E712E}" presName="parentText" presStyleLbl="node1" presStyleIdx="2" presStyleCnt="4" custScaleX="277778" custScaleY="702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CE0472-E482-41A6-BEC5-573795609C0E}" type="pres">
      <dgm:prSet presAssocID="{3548546B-BB18-4B3D-9ED8-81AA392820E0}" presName="sp" presStyleCnt="0"/>
      <dgm:spPr/>
      <dgm:t>
        <a:bodyPr/>
        <a:lstStyle/>
        <a:p>
          <a:endParaRPr lang="ru-RU"/>
        </a:p>
      </dgm:t>
    </dgm:pt>
    <dgm:pt modelId="{68FC085D-5C97-48CF-8853-6023F8B57D82}" type="pres">
      <dgm:prSet presAssocID="{FAB18A15-F49B-4641-B05D-9913452B7499}" presName="linNode" presStyleCnt="0"/>
      <dgm:spPr/>
      <dgm:t>
        <a:bodyPr/>
        <a:lstStyle/>
        <a:p>
          <a:endParaRPr lang="ru-RU"/>
        </a:p>
      </dgm:t>
    </dgm:pt>
    <dgm:pt modelId="{0F593EE9-E62D-4328-8186-0BB7C5234F74}" type="pres">
      <dgm:prSet presAssocID="{FAB18A15-F49B-4641-B05D-9913452B7499}" presName="parentText" presStyleLbl="node1" presStyleIdx="3" presStyleCnt="4" custScaleX="277778" custLinFactNeighborX="-136" custLinFactNeighborY="20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52C337-0F8D-4FD3-8C00-7B11E1B8FE08}" type="presOf" srcId="{CC96AA43-732B-4F2B-BF77-18982C507E35}" destId="{B1CEE04A-EDA7-4588-8262-3A655040889C}" srcOrd="0" destOrd="0" presId="urn:microsoft.com/office/officeart/2005/8/layout/vList5"/>
    <dgm:cxn modelId="{EB7278BA-4B33-42BD-9C4A-062C5816EFD7}" type="presOf" srcId="{6286C091-C6F5-4DB1-BA6F-BD752E84558D}" destId="{79411CC3-9E32-4A36-801F-290837C1CCCF}" srcOrd="0" destOrd="0" presId="urn:microsoft.com/office/officeart/2005/8/layout/vList5"/>
    <dgm:cxn modelId="{79A29116-2146-4F94-B1FD-F399DAE0C57E}" type="presOf" srcId="{FAB18A15-F49B-4641-B05D-9913452B7499}" destId="{0F593EE9-E62D-4328-8186-0BB7C5234F74}" srcOrd="0" destOrd="0" presId="urn:microsoft.com/office/officeart/2005/8/layout/vList5"/>
    <dgm:cxn modelId="{B7B2760B-4FA0-42BB-B833-2263CAB41329}" type="presOf" srcId="{287D3021-C394-4B9D-82E2-E45BFA5E712E}" destId="{59D96F08-A91C-4567-A02D-97F447C799B9}" srcOrd="0" destOrd="0" presId="urn:microsoft.com/office/officeart/2005/8/layout/vList5"/>
    <dgm:cxn modelId="{8BD23C63-E91D-483F-9C77-EAACA9A48C86}" srcId="{32272366-C6CB-4E51-8007-57E6B221FE08}" destId="{6286C091-C6F5-4DB1-BA6F-BD752E84558D}" srcOrd="1" destOrd="0" parTransId="{32508194-C268-4AFB-8F8C-6A64527F0825}" sibTransId="{DD574BA7-F0FB-4552-AEC9-109024F5F36B}"/>
    <dgm:cxn modelId="{A256FCB6-C904-4367-8935-91F7433285E2}" srcId="{32272366-C6CB-4E51-8007-57E6B221FE08}" destId="{287D3021-C394-4B9D-82E2-E45BFA5E712E}" srcOrd="2" destOrd="0" parTransId="{BFEACCD3-5A98-4DB3-8F89-726CD9DE3AFA}" sibTransId="{3548546B-BB18-4B3D-9ED8-81AA392820E0}"/>
    <dgm:cxn modelId="{D0EB0BFF-4AFF-4E9E-909B-52F76DAA3AB1}" type="presOf" srcId="{32272366-C6CB-4E51-8007-57E6B221FE08}" destId="{666C6EA8-3319-4AB0-AEDB-16224F6CFABD}" srcOrd="0" destOrd="0" presId="urn:microsoft.com/office/officeart/2005/8/layout/vList5"/>
    <dgm:cxn modelId="{2DB4E4B4-E0DF-4492-A450-7BC444EE7845}" srcId="{32272366-C6CB-4E51-8007-57E6B221FE08}" destId="{FAB18A15-F49B-4641-B05D-9913452B7499}" srcOrd="3" destOrd="0" parTransId="{F768F68F-D714-4E2E-B898-4C6639E6D4DB}" sibTransId="{86E75D60-64B1-449C-8579-56FFA4148295}"/>
    <dgm:cxn modelId="{8153EB20-ED15-4F76-890A-9CE201FBFEE9}" srcId="{32272366-C6CB-4E51-8007-57E6B221FE08}" destId="{CC96AA43-732B-4F2B-BF77-18982C507E35}" srcOrd="0" destOrd="0" parTransId="{F97DF15A-4820-412D-9FAD-533332E02926}" sibTransId="{AED562C0-2924-47B7-92FF-FCA09D8DBBE3}"/>
    <dgm:cxn modelId="{14EF6654-694F-48BC-B08F-703FEF6299A7}" type="presParOf" srcId="{666C6EA8-3319-4AB0-AEDB-16224F6CFABD}" destId="{AB341754-3980-4FCE-B953-CBFC96634559}" srcOrd="0" destOrd="0" presId="urn:microsoft.com/office/officeart/2005/8/layout/vList5"/>
    <dgm:cxn modelId="{A7A827EE-CA09-48FB-8C86-1C706CF927F6}" type="presParOf" srcId="{AB341754-3980-4FCE-B953-CBFC96634559}" destId="{B1CEE04A-EDA7-4588-8262-3A655040889C}" srcOrd="0" destOrd="0" presId="urn:microsoft.com/office/officeart/2005/8/layout/vList5"/>
    <dgm:cxn modelId="{5F26257C-FB20-47D8-BB7F-F1BFEA1E61D6}" type="presParOf" srcId="{666C6EA8-3319-4AB0-AEDB-16224F6CFABD}" destId="{5F1F5AE4-2389-4E57-82AC-A97B88328CC4}" srcOrd="1" destOrd="0" presId="urn:microsoft.com/office/officeart/2005/8/layout/vList5"/>
    <dgm:cxn modelId="{D3356E4F-6556-4906-9AA4-A9BBE71EC9CE}" type="presParOf" srcId="{666C6EA8-3319-4AB0-AEDB-16224F6CFABD}" destId="{277DDD2F-27A5-4187-8CA7-299AA741BFE1}" srcOrd="2" destOrd="0" presId="urn:microsoft.com/office/officeart/2005/8/layout/vList5"/>
    <dgm:cxn modelId="{871EDCB5-90B6-4345-A632-4B8EB4A2FE04}" type="presParOf" srcId="{277DDD2F-27A5-4187-8CA7-299AA741BFE1}" destId="{79411CC3-9E32-4A36-801F-290837C1CCCF}" srcOrd="0" destOrd="0" presId="urn:microsoft.com/office/officeart/2005/8/layout/vList5"/>
    <dgm:cxn modelId="{40A5F167-5C02-43B6-9905-378D49D52E51}" type="presParOf" srcId="{666C6EA8-3319-4AB0-AEDB-16224F6CFABD}" destId="{D9768024-9FD0-43A0-9A6D-3FBBA7C75142}" srcOrd="3" destOrd="0" presId="urn:microsoft.com/office/officeart/2005/8/layout/vList5"/>
    <dgm:cxn modelId="{A4DF9890-C228-4E80-93D9-00B491CC9BA8}" type="presParOf" srcId="{666C6EA8-3319-4AB0-AEDB-16224F6CFABD}" destId="{B56FE939-903B-4D61-876A-5C821D17B699}" srcOrd="4" destOrd="0" presId="urn:microsoft.com/office/officeart/2005/8/layout/vList5"/>
    <dgm:cxn modelId="{4EDBF861-0BBD-425D-8412-9C9347B10A7B}" type="presParOf" srcId="{B56FE939-903B-4D61-876A-5C821D17B699}" destId="{59D96F08-A91C-4567-A02D-97F447C799B9}" srcOrd="0" destOrd="0" presId="urn:microsoft.com/office/officeart/2005/8/layout/vList5"/>
    <dgm:cxn modelId="{B257250A-AF76-47AE-83C2-78E2BE0DEE90}" type="presParOf" srcId="{666C6EA8-3319-4AB0-AEDB-16224F6CFABD}" destId="{B9CE0472-E482-41A6-BEC5-573795609C0E}" srcOrd="5" destOrd="0" presId="urn:microsoft.com/office/officeart/2005/8/layout/vList5"/>
    <dgm:cxn modelId="{BE20D1F8-107F-4534-851A-6943065ACFB0}" type="presParOf" srcId="{666C6EA8-3319-4AB0-AEDB-16224F6CFABD}" destId="{68FC085D-5C97-48CF-8853-6023F8B57D82}" srcOrd="6" destOrd="0" presId="urn:microsoft.com/office/officeart/2005/8/layout/vList5"/>
    <dgm:cxn modelId="{15A88E3A-2DD5-47B9-A329-5DB5041F09D3}" type="presParOf" srcId="{68FC085D-5C97-48CF-8853-6023F8B57D82}" destId="{0F593EE9-E62D-4328-8186-0BB7C5234F7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7F5EB-AC6C-47C4-BFA2-20540D091AC6}" type="doc">
      <dgm:prSet loTypeId="urn:microsoft.com/office/officeart/2005/8/layout/orgChart1" loCatId="hierarchy" qsTypeId="urn:microsoft.com/office/officeart/2005/8/quickstyle/simple5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5CA67407-090A-462F-A159-0104B4440233}">
      <dgm:prSet custT="1"/>
      <dgm:spPr/>
      <dgm:t>
        <a:bodyPr/>
        <a:lstStyle/>
        <a:p>
          <a:pPr rtl="0"/>
          <a:r>
            <a:rPr lang="ru-RU" sz="2100" b="1" i="0" cap="none" spc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Формы организации детей в соответствии с ФГОС ДО: </a:t>
          </a:r>
          <a:endParaRPr lang="ru-RU" sz="2100" b="1" i="0" cap="none" spc="0" baseline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5F5B729B-0E6F-4AFD-B1AD-02FCA033D684}" type="parTrans" cxnId="{0861B6E0-E4AC-4E0D-BA5E-859DC31CEC9F}">
      <dgm:prSet/>
      <dgm:spPr/>
      <dgm:t>
        <a:bodyPr/>
        <a:lstStyle/>
        <a:p>
          <a:endParaRPr lang="ru-RU"/>
        </a:p>
      </dgm:t>
    </dgm:pt>
    <dgm:pt modelId="{E1999276-5AFF-4EBE-9B38-0BCCA8CDE02B}" type="sibTrans" cxnId="{0861B6E0-E4AC-4E0D-BA5E-859DC31CEC9F}">
      <dgm:prSet/>
      <dgm:spPr/>
      <dgm:t>
        <a:bodyPr/>
        <a:lstStyle/>
        <a:p>
          <a:endParaRPr lang="ru-RU"/>
        </a:p>
      </dgm:t>
    </dgm:pt>
    <dgm:pt modelId="{27173438-326F-4A66-A3AF-89B2C5C63DCD}">
      <dgm:prSet custT="1"/>
      <dgm:spPr/>
      <dgm:t>
        <a:bodyPr/>
        <a:lstStyle/>
        <a:p>
          <a:pPr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групповая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DD79AD-50BF-440A-BCF1-6EF2C027B4C9}" type="parTrans" cxnId="{166292D7-2A1E-4B96-AAA6-AFB4376BA791}">
      <dgm:prSet/>
      <dgm:spPr/>
      <dgm:t>
        <a:bodyPr/>
        <a:lstStyle/>
        <a:p>
          <a:endParaRPr lang="ru-RU"/>
        </a:p>
      </dgm:t>
    </dgm:pt>
    <dgm:pt modelId="{3FE7190E-035E-48BC-BCEF-47FBB9105889}" type="sibTrans" cxnId="{166292D7-2A1E-4B96-AAA6-AFB4376BA791}">
      <dgm:prSet/>
      <dgm:spPr/>
      <dgm:t>
        <a:bodyPr/>
        <a:lstStyle/>
        <a:p>
          <a:endParaRPr lang="ru-RU"/>
        </a:p>
      </dgm:t>
    </dgm:pt>
    <dgm:pt modelId="{151224E2-808F-42C4-8D3A-EDFF70D0F2A7}">
      <dgm:prSet custT="1"/>
      <dgm:spPr/>
      <dgm:t>
        <a:bodyPr/>
        <a:lstStyle/>
        <a:p>
          <a:pPr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подгрупповая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51141D-C401-4847-9D2A-8FEB6C9B3128}" type="parTrans" cxnId="{A1A5DDD4-E2EC-48DF-AE40-6751339B5A97}">
      <dgm:prSet/>
      <dgm:spPr/>
      <dgm:t>
        <a:bodyPr/>
        <a:lstStyle/>
        <a:p>
          <a:endParaRPr lang="ru-RU"/>
        </a:p>
      </dgm:t>
    </dgm:pt>
    <dgm:pt modelId="{FA1261FC-55B4-4CCE-8E95-E1551BC395BE}" type="sibTrans" cxnId="{A1A5DDD4-E2EC-48DF-AE40-6751339B5A97}">
      <dgm:prSet/>
      <dgm:spPr/>
      <dgm:t>
        <a:bodyPr/>
        <a:lstStyle/>
        <a:p>
          <a:endParaRPr lang="ru-RU"/>
        </a:p>
      </dgm:t>
    </dgm:pt>
    <dgm:pt modelId="{D435E546-51E1-4654-9D5A-21E82B3DA0E3}">
      <dgm:prSet custT="1"/>
      <dgm:spPr/>
      <dgm:t>
        <a:bodyPr/>
        <a:lstStyle/>
        <a:p>
          <a:pPr rtl="0"/>
          <a:r>
            <a:rPr lang="ru-RU" sz="2100" b="0" i="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индивидуальная</a:t>
          </a:r>
          <a:endParaRPr lang="ru-RU" sz="2100" b="0" i="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295CE6-A394-419B-9302-22DD79708372}" type="parTrans" cxnId="{403A974D-3D70-4E2C-B7C3-3807AC9A242E}">
      <dgm:prSet/>
      <dgm:spPr/>
      <dgm:t>
        <a:bodyPr/>
        <a:lstStyle/>
        <a:p>
          <a:endParaRPr lang="ru-RU"/>
        </a:p>
      </dgm:t>
    </dgm:pt>
    <dgm:pt modelId="{8A9B4B77-583E-40D5-B8FF-B135FB6876AE}" type="sibTrans" cxnId="{403A974D-3D70-4E2C-B7C3-3807AC9A242E}">
      <dgm:prSet/>
      <dgm:spPr/>
      <dgm:t>
        <a:bodyPr/>
        <a:lstStyle/>
        <a:p>
          <a:endParaRPr lang="ru-RU"/>
        </a:p>
      </dgm:t>
    </dgm:pt>
    <dgm:pt modelId="{63673656-9EF2-4A4A-86FB-A849A80477D6}" type="pres">
      <dgm:prSet presAssocID="{B007F5EB-AC6C-47C4-BFA2-20540D091AC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35900E3-4E70-4B7B-9460-8177F5924498}" type="pres">
      <dgm:prSet presAssocID="{5CA67407-090A-462F-A159-0104B4440233}" presName="hierRoot1" presStyleCnt="0">
        <dgm:presLayoutVars>
          <dgm:hierBranch/>
        </dgm:presLayoutVars>
      </dgm:prSet>
      <dgm:spPr/>
      <dgm:t>
        <a:bodyPr/>
        <a:lstStyle/>
        <a:p>
          <a:endParaRPr lang="ru-RU"/>
        </a:p>
      </dgm:t>
    </dgm:pt>
    <dgm:pt modelId="{0D99E892-9569-4654-A566-9F18B2148170}" type="pres">
      <dgm:prSet presAssocID="{5CA67407-090A-462F-A159-0104B4440233}" presName="rootComposite1" presStyleCnt="0"/>
      <dgm:spPr/>
      <dgm:t>
        <a:bodyPr/>
        <a:lstStyle/>
        <a:p>
          <a:endParaRPr lang="ru-RU"/>
        </a:p>
      </dgm:t>
    </dgm:pt>
    <dgm:pt modelId="{6BB32084-B9C6-4D5E-8CF1-A3A56ED1BFA5}" type="pres">
      <dgm:prSet presAssocID="{5CA67407-090A-462F-A159-0104B4440233}" presName="rootText1" presStyleLbl="node0" presStyleIdx="0" presStyleCnt="1" custScaleX="2324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F288B1-D70A-476C-9A61-30597853FACB}" type="pres">
      <dgm:prSet presAssocID="{5CA67407-090A-462F-A159-0104B444023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97B041-4F88-494D-AA6D-1FF935938379}" type="pres">
      <dgm:prSet presAssocID="{5CA67407-090A-462F-A159-0104B4440233}" presName="hierChild2" presStyleCnt="0"/>
      <dgm:spPr/>
      <dgm:t>
        <a:bodyPr/>
        <a:lstStyle/>
        <a:p>
          <a:endParaRPr lang="ru-RU"/>
        </a:p>
      </dgm:t>
    </dgm:pt>
    <dgm:pt modelId="{F080D380-C72E-4287-B1BE-6DEA3AB7643B}" type="pres">
      <dgm:prSet presAssocID="{A9DD79AD-50BF-440A-BCF1-6EF2C027B4C9}" presName="Name35" presStyleLbl="parChTrans1D2" presStyleIdx="0" presStyleCnt="3"/>
      <dgm:spPr/>
      <dgm:t>
        <a:bodyPr/>
        <a:lstStyle/>
        <a:p>
          <a:endParaRPr lang="ru-RU"/>
        </a:p>
      </dgm:t>
    </dgm:pt>
    <dgm:pt modelId="{A19FE19E-51FC-4BC3-8DF7-F96A335CC5E3}" type="pres">
      <dgm:prSet presAssocID="{27173438-326F-4A66-A3AF-89B2C5C63DC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0571B87-2989-4607-B071-81AB6B279726}" type="pres">
      <dgm:prSet presAssocID="{27173438-326F-4A66-A3AF-89B2C5C63DCD}" presName="rootComposite" presStyleCnt="0"/>
      <dgm:spPr/>
      <dgm:t>
        <a:bodyPr/>
        <a:lstStyle/>
        <a:p>
          <a:endParaRPr lang="ru-RU"/>
        </a:p>
      </dgm:t>
    </dgm:pt>
    <dgm:pt modelId="{241C2BED-0C28-43E1-9133-CF1C43A0E3BA}" type="pres">
      <dgm:prSet presAssocID="{27173438-326F-4A66-A3AF-89B2C5C63DCD}" presName="rootText" presStyleLbl="node2" presStyleIdx="0" presStyleCnt="3" custScaleX="1479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40C95C-8B9B-4504-A24E-E58D8D35DA78}" type="pres">
      <dgm:prSet presAssocID="{27173438-326F-4A66-A3AF-89B2C5C63DCD}" presName="rootConnector" presStyleLbl="node2" presStyleIdx="0" presStyleCnt="3"/>
      <dgm:spPr/>
      <dgm:t>
        <a:bodyPr/>
        <a:lstStyle/>
        <a:p>
          <a:endParaRPr lang="ru-RU"/>
        </a:p>
      </dgm:t>
    </dgm:pt>
    <dgm:pt modelId="{85B47CBF-226D-41DE-8942-F31AA4BBD27B}" type="pres">
      <dgm:prSet presAssocID="{27173438-326F-4A66-A3AF-89B2C5C63DCD}" presName="hierChild4" presStyleCnt="0"/>
      <dgm:spPr/>
      <dgm:t>
        <a:bodyPr/>
        <a:lstStyle/>
        <a:p>
          <a:endParaRPr lang="ru-RU"/>
        </a:p>
      </dgm:t>
    </dgm:pt>
    <dgm:pt modelId="{A0F1EFE2-105F-44B0-BDD5-6699AA3CB33F}" type="pres">
      <dgm:prSet presAssocID="{27173438-326F-4A66-A3AF-89B2C5C63DCD}" presName="hierChild5" presStyleCnt="0"/>
      <dgm:spPr/>
      <dgm:t>
        <a:bodyPr/>
        <a:lstStyle/>
        <a:p>
          <a:endParaRPr lang="ru-RU"/>
        </a:p>
      </dgm:t>
    </dgm:pt>
    <dgm:pt modelId="{51B38EC6-0678-4A2D-B6A9-BBFF098E51CD}" type="pres">
      <dgm:prSet presAssocID="{FB51141D-C401-4847-9D2A-8FEB6C9B3128}" presName="Name35" presStyleLbl="parChTrans1D2" presStyleIdx="1" presStyleCnt="3"/>
      <dgm:spPr/>
      <dgm:t>
        <a:bodyPr/>
        <a:lstStyle/>
        <a:p>
          <a:endParaRPr lang="ru-RU"/>
        </a:p>
      </dgm:t>
    </dgm:pt>
    <dgm:pt modelId="{685C3810-C48B-40C6-8BAE-16797014AA33}" type="pres">
      <dgm:prSet presAssocID="{151224E2-808F-42C4-8D3A-EDFF70D0F2A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525A176F-4C12-415F-900F-813FE86C5FEA}" type="pres">
      <dgm:prSet presAssocID="{151224E2-808F-42C4-8D3A-EDFF70D0F2A7}" presName="rootComposite" presStyleCnt="0"/>
      <dgm:spPr/>
      <dgm:t>
        <a:bodyPr/>
        <a:lstStyle/>
        <a:p>
          <a:endParaRPr lang="ru-RU"/>
        </a:p>
      </dgm:t>
    </dgm:pt>
    <dgm:pt modelId="{0381F492-A37A-46BB-A3E6-5BFDA5867082}" type="pres">
      <dgm:prSet presAssocID="{151224E2-808F-42C4-8D3A-EDFF70D0F2A7}" presName="rootText" presStyleLbl="node2" presStyleIdx="1" presStyleCnt="3" custScaleX="1525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6418DA-BAB4-496A-9AC5-66854F2F98B7}" type="pres">
      <dgm:prSet presAssocID="{151224E2-808F-42C4-8D3A-EDFF70D0F2A7}" presName="rootConnector" presStyleLbl="node2" presStyleIdx="1" presStyleCnt="3"/>
      <dgm:spPr/>
      <dgm:t>
        <a:bodyPr/>
        <a:lstStyle/>
        <a:p>
          <a:endParaRPr lang="ru-RU"/>
        </a:p>
      </dgm:t>
    </dgm:pt>
    <dgm:pt modelId="{FA3755BD-88D7-444A-9987-CC7DEF375865}" type="pres">
      <dgm:prSet presAssocID="{151224E2-808F-42C4-8D3A-EDFF70D0F2A7}" presName="hierChild4" presStyleCnt="0"/>
      <dgm:spPr/>
      <dgm:t>
        <a:bodyPr/>
        <a:lstStyle/>
        <a:p>
          <a:endParaRPr lang="ru-RU"/>
        </a:p>
      </dgm:t>
    </dgm:pt>
    <dgm:pt modelId="{C190BCEB-D716-4619-8801-C08AB658BF8A}" type="pres">
      <dgm:prSet presAssocID="{151224E2-808F-42C4-8D3A-EDFF70D0F2A7}" presName="hierChild5" presStyleCnt="0"/>
      <dgm:spPr/>
      <dgm:t>
        <a:bodyPr/>
        <a:lstStyle/>
        <a:p>
          <a:endParaRPr lang="ru-RU"/>
        </a:p>
      </dgm:t>
    </dgm:pt>
    <dgm:pt modelId="{2AA3DAEB-661B-4752-93A5-DACC1F60634E}" type="pres">
      <dgm:prSet presAssocID="{BB295CE6-A394-419B-9302-22DD79708372}" presName="Name35" presStyleLbl="parChTrans1D2" presStyleIdx="2" presStyleCnt="3"/>
      <dgm:spPr/>
      <dgm:t>
        <a:bodyPr/>
        <a:lstStyle/>
        <a:p>
          <a:endParaRPr lang="ru-RU"/>
        </a:p>
      </dgm:t>
    </dgm:pt>
    <dgm:pt modelId="{8B0CD4B9-B456-415C-8D9A-D68D1C07C017}" type="pres">
      <dgm:prSet presAssocID="{D435E546-51E1-4654-9D5A-21E82B3DA0E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0D24216-52B6-4C5A-A40C-C3EA05493B72}" type="pres">
      <dgm:prSet presAssocID="{D435E546-51E1-4654-9D5A-21E82B3DA0E3}" presName="rootComposite" presStyleCnt="0"/>
      <dgm:spPr/>
      <dgm:t>
        <a:bodyPr/>
        <a:lstStyle/>
        <a:p>
          <a:endParaRPr lang="ru-RU"/>
        </a:p>
      </dgm:t>
    </dgm:pt>
    <dgm:pt modelId="{46FB5076-3CC3-4F2C-AD5B-B2C830FDDFE2}" type="pres">
      <dgm:prSet presAssocID="{D435E546-51E1-4654-9D5A-21E82B3DA0E3}" presName="rootText" presStyleLbl="node2" presStyleIdx="2" presStyleCnt="3" custScaleX="142256" custScaleY="924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1D985B-F6AA-47F1-A0A3-5C8CD0034762}" type="pres">
      <dgm:prSet presAssocID="{D435E546-51E1-4654-9D5A-21E82B3DA0E3}" presName="rootConnector" presStyleLbl="node2" presStyleIdx="2" presStyleCnt="3"/>
      <dgm:spPr/>
      <dgm:t>
        <a:bodyPr/>
        <a:lstStyle/>
        <a:p>
          <a:endParaRPr lang="ru-RU"/>
        </a:p>
      </dgm:t>
    </dgm:pt>
    <dgm:pt modelId="{EABDA13B-96F7-4665-BBBA-0085759B8A48}" type="pres">
      <dgm:prSet presAssocID="{D435E546-51E1-4654-9D5A-21E82B3DA0E3}" presName="hierChild4" presStyleCnt="0"/>
      <dgm:spPr/>
      <dgm:t>
        <a:bodyPr/>
        <a:lstStyle/>
        <a:p>
          <a:endParaRPr lang="ru-RU"/>
        </a:p>
      </dgm:t>
    </dgm:pt>
    <dgm:pt modelId="{9E7E9E58-A414-4B9D-B647-680F345FBD40}" type="pres">
      <dgm:prSet presAssocID="{D435E546-51E1-4654-9D5A-21E82B3DA0E3}" presName="hierChild5" presStyleCnt="0"/>
      <dgm:spPr/>
      <dgm:t>
        <a:bodyPr/>
        <a:lstStyle/>
        <a:p>
          <a:endParaRPr lang="ru-RU"/>
        </a:p>
      </dgm:t>
    </dgm:pt>
    <dgm:pt modelId="{856870A2-5C53-49C1-B8AE-0E96A6073364}" type="pres">
      <dgm:prSet presAssocID="{5CA67407-090A-462F-A159-0104B4440233}" presName="hierChild3" presStyleCnt="0"/>
      <dgm:spPr/>
      <dgm:t>
        <a:bodyPr/>
        <a:lstStyle/>
        <a:p>
          <a:endParaRPr lang="ru-RU"/>
        </a:p>
      </dgm:t>
    </dgm:pt>
  </dgm:ptLst>
  <dgm:cxnLst>
    <dgm:cxn modelId="{0214635F-4B66-4584-8336-1EE87F4555F2}" type="presOf" srcId="{151224E2-808F-42C4-8D3A-EDFF70D0F2A7}" destId="{0381F492-A37A-46BB-A3E6-5BFDA5867082}" srcOrd="0" destOrd="0" presId="urn:microsoft.com/office/officeart/2005/8/layout/orgChart1"/>
    <dgm:cxn modelId="{403A974D-3D70-4E2C-B7C3-3807AC9A242E}" srcId="{5CA67407-090A-462F-A159-0104B4440233}" destId="{D435E546-51E1-4654-9D5A-21E82B3DA0E3}" srcOrd="2" destOrd="0" parTransId="{BB295CE6-A394-419B-9302-22DD79708372}" sibTransId="{8A9B4B77-583E-40D5-B8FF-B135FB6876AE}"/>
    <dgm:cxn modelId="{9DA6BE97-2C1D-403B-9962-76A0D7AFEEBB}" type="presOf" srcId="{27173438-326F-4A66-A3AF-89B2C5C63DCD}" destId="{241C2BED-0C28-43E1-9133-CF1C43A0E3BA}" srcOrd="0" destOrd="0" presId="urn:microsoft.com/office/officeart/2005/8/layout/orgChart1"/>
    <dgm:cxn modelId="{DC28FF93-6F3F-4C87-A196-52F9D162F17A}" type="presOf" srcId="{5CA67407-090A-462F-A159-0104B4440233}" destId="{F8F288B1-D70A-476C-9A61-30597853FACB}" srcOrd="1" destOrd="0" presId="urn:microsoft.com/office/officeart/2005/8/layout/orgChart1"/>
    <dgm:cxn modelId="{1C1F0353-1B3E-45FD-937A-B2627B3548B9}" type="presOf" srcId="{27173438-326F-4A66-A3AF-89B2C5C63DCD}" destId="{BE40C95C-8B9B-4504-A24E-E58D8D35DA78}" srcOrd="1" destOrd="0" presId="urn:microsoft.com/office/officeart/2005/8/layout/orgChart1"/>
    <dgm:cxn modelId="{A1A5DDD4-E2EC-48DF-AE40-6751339B5A97}" srcId="{5CA67407-090A-462F-A159-0104B4440233}" destId="{151224E2-808F-42C4-8D3A-EDFF70D0F2A7}" srcOrd="1" destOrd="0" parTransId="{FB51141D-C401-4847-9D2A-8FEB6C9B3128}" sibTransId="{FA1261FC-55B4-4CCE-8E95-E1551BC395BE}"/>
    <dgm:cxn modelId="{DD959B25-600B-4E0D-9442-A50184E23C4C}" type="presOf" srcId="{D435E546-51E1-4654-9D5A-21E82B3DA0E3}" destId="{1F1D985B-F6AA-47F1-A0A3-5C8CD0034762}" srcOrd="1" destOrd="0" presId="urn:microsoft.com/office/officeart/2005/8/layout/orgChart1"/>
    <dgm:cxn modelId="{166292D7-2A1E-4B96-AAA6-AFB4376BA791}" srcId="{5CA67407-090A-462F-A159-0104B4440233}" destId="{27173438-326F-4A66-A3AF-89B2C5C63DCD}" srcOrd="0" destOrd="0" parTransId="{A9DD79AD-50BF-440A-BCF1-6EF2C027B4C9}" sibTransId="{3FE7190E-035E-48BC-BCEF-47FBB9105889}"/>
    <dgm:cxn modelId="{E833ED9C-B0A7-44C8-9CA3-268F1B3A421F}" type="presOf" srcId="{5CA67407-090A-462F-A159-0104B4440233}" destId="{6BB32084-B9C6-4D5E-8CF1-A3A56ED1BFA5}" srcOrd="0" destOrd="0" presId="urn:microsoft.com/office/officeart/2005/8/layout/orgChart1"/>
    <dgm:cxn modelId="{7548CFC4-8DBB-4989-BD18-F9FF04FDDFEE}" type="presOf" srcId="{151224E2-808F-42C4-8D3A-EDFF70D0F2A7}" destId="{8E6418DA-BAB4-496A-9AC5-66854F2F98B7}" srcOrd="1" destOrd="0" presId="urn:microsoft.com/office/officeart/2005/8/layout/orgChart1"/>
    <dgm:cxn modelId="{0EF730CB-BD32-4312-8E1C-1B36B777F20A}" type="presOf" srcId="{A9DD79AD-50BF-440A-BCF1-6EF2C027B4C9}" destId="{F080D380-C72E-4287-B1BE-6DEA3AB7643B}" srcOrd="0" destOrd="0" presId="urn:microsoft.com/office/officeart/2005/8/layout/orgChart1"/>
    <dgm:cxn modelId="{0861B6E0-E4AC-4E0D-BA5E-859DC31CEC9F}" srcId="{B007F5EB-AC6C-47C4-BFA2-20540D091AC6}" destId="{5CA67407-090A-462F-A159-0104B4440233}" srcOrd="0" destOrd="0" parTransId="{5F5B729B-0E6F-4AFD-B1AD-02FCA033D684}" sibTransId="{E1999276-5AFF-4EBE-9B38-0BCCA8CDE02B}"/>
    <dgm:cxn modelId="{206F7D51-462B-46C7-8983-E112DA65ADE3}" type="presOf" srcId="{B007F5EB-AC6C-47C4-BFA2-20540D091AC6}" destId="{63673656-9EF2-4A4A-86FB-A849A80477D6}" srcOrd="0" destOrd="0" presId="urn:microsoft.com/office/officeart/2005/8/layout/orgChart1"/>
    <dgm:cxn modelId="{46A83BB0-EABA-461E-AD8B-30733CC6F3CB}" type="presOf" srcId="{D435E546-51E1-4654-9D5A-21E82B3DA0E3}" destId="{46FB5076-3CC3-4F2C-AD5B-B2C830FDDFE2}" srcOrd="0" destOrd="0" presId="urn:microsoft.com/office/officeart/2005/8/layout/orgChart1"/>
    <dgm:cxn modelId="{B260CB1D-FC55-44A1-AC37-4E2B76244971}" type="presOf" srcId="{BB295CE6-A394-419B-9302-22DD79708372}" destId="{2AA3DAEB-661B-4752-93A5-DACC1F60634E}" srcOrd="0" destOrd="0" presId="urn:microsoft.com/office/officeart/2005/8/layout/orgChart1"/>
    <dgm:cxn modelId="{CF0474A6-0869-46FD-BBB5-D524A028D6E1}" type="presOf" srcId="{FB51141D-C401-4847-9D2A-8FEB6C9B3128}" destId="{51B38EC6-0678-4A2D-B6A9-BBFF098E51CD}" srcOrd="0" destOrd="0" presId="urn:microsoft.com/office/officeart/2005/8/layout/orgChart1"/>
    <dgm:cxn modelId="{93A4955C-66C1-4BFF-B28D-FA5540DBD9B9}" type="presParOf" srcId="{63673656-9EF2-4A4A-86FB-A849A80477D6}" destId="{D35900E3-4E70-4B7B-9460-8177F5924498}" srcOrd="0" destOrd="0" presId="urn:microsoft.com/office/officeart/2005/8/layout/orgChart1"/>
    <dgm:cxn modelId="{C62057ED-4ACC-4954-9439-E63352741B3D}" type="presParOf" srcId="{D35900E3-4E70-4B7B-9460-8177F5924498}" destId="{0D99E892-9569-4654-A566-9F18B2148170}" srcOrd="0" destOrd="0" presId="urn:microsoft.com/office/officeart/2005/8/layout/orgChart1"/>
    <dgm:cxn modelId="{A8AE731A-99A1-4B8D-BB16-74781894FF90}" type="presParOf" srcId="{0D99E892-9569-4654-A566-9F18B2148170}" destId="{6BB32084-B9C6-4D5E-8CF1-A3A56ED1BFA5}" srcOrd="0" destOrd="0" presId="urn:microsoft.com/office/officeart/2005/8/layout/orgChart1"/>
    <dgm:cxn modelId="{E05DB92F-B502-4C8B-ADC8-CEAE590533A3}" type="presParOf" srcId="{0D99E892-9569-4654-A566-9F18B2148170}" destId="{F8F288B1-D70A-476C-9A61-30597853FACB}" srcOrd="1" destOrd="0" presId="urn:microsoft.com/office/officeart/2005/8/layout/orgChart1"/>
    <dgm:cxn modelId="{BA831C33-6D51-48D8-B814-797BBE537483}" type="presParOf" srcId="{D35900E3-4E70-4B7B-9460-8177F5924498}" destId="{5B97B041-4F88-494D-AA6D-1FF935938379}" srcOrd="1" destOrd="0" presId="urn:microsoft.com/office/officeart/2005/8/layout/orgChart1"/>
    <dgm:cxn modelId="{261A7082-9861-4713-B941-EA7DF675FC20}" type="presParOf" srcId="{5B97B041-4F88-494D-AA6D-1FF935938379}" destId="{F080D380-C72E-4287-B1BE-6DEA3AB7643B}" srcOrd="0" destOrd="0" presId="urn:microsoft.com/office/officeart/2005/8/layout/orgChart1"/>
    <dgm:cxn modelId="{111E318A-46D7-48F1-B0E5-B236C7151279}" type="presParOf" srcId="{5B97B041-4F88-494D-AA6D-1FF935938379}" destId="{A19FE19E-51FC-4BC3-8DF7-F96A335CC5E3}" srcOrd="1" destOrd="0" presId="urn:microsoft.com/office/officeart/2005/8/layout/orgChart1"/>
    <dgm:cxn modelId="{68C03FCE-6DE8-48E1-A921-86D7A0020D33}" type="presParOf" srcId="{A19FE19E-51FC-4BC3-8DF7-F96A335CC5E3}" destId="{B0571B87-2989-4607-B071-81AB6B279726}" srcOrd="0" destOrd="0" presId="urn:microsoft.com/office/officeart/2005/8/layout/orgChart1"/>
    <dgm:cxn modelId="{F7D0FE5F-A0AF-4BED-9C87-21C8AFEE7403}" type="presParOf" srcId="{B0571B87-2989-4607-B071-81AB6B279726}" destId="{241C2BED-0C28-43E1-9133-CF1C43A0E3BA}" srcOrd="0" destOrd="0" presId="urn:microsoft.com/office/officeart/2005/8/layout/orgChart1"/>
    <dgm:cxn modelId="{23D37BCC-CD2A-4EB1-AE26-41405DCAEA9C}" type="presParOf" srcId="{B0571B87-2989-4607-B071-81AB6B279726}" destId="{BE40C95C-8B9B-4504-A24E-E58D8D35DA78}" srcOrd="1" destOrd="0" presId="urn:microsoft.com/office/officeart/2005/8/layout/orgChart1"/>
    <dgm:cxn modelId="{C75637D3-AE21-43F6-B23C-9B7B899663D5}" type="presParOf" srcId="{A19FE19E-51FC-4BC3-8DF7-F96A335CC5E3}" destId="{85B47CBF-226D-41DE-8942-F31AA4BBD27B}" srcOrd="1" destOrd="0" presId="urn:microsoft.com/office/officeart/2005/8/layout/orgChart1"/>
    <dgm:cxn modelId="{B12C13CF-B4C6-42F8-B3AA-F76AF2970285}" type="presParOf" srcId="{A19FE19E-51FC-4BC3-8DF7-F96A335CC5E3}" destId="{A0F1EFE2-105F-44B0-BDD5-6699AA3CB33F}" srcOrd="2" destOrd="0" presId="urn:microsoft.com/office/officeart/2005/8/layout/orgChart1"/>
    <dgm:cxn modelId="{C1C61C66-BA7A-4CAE-BAA0-5690423AD040}" type="presParOf" srcId="{5B97B041-4F88-494D-AA6D-1FF935938379}" destId="{51B38EC6-0678-4A2D-B6A9-BBFF098E51CD}" srcOrd="2" destOrd="0" presId="urn:microsoft.com/office/officeart/2005/8/layout/orgChart1"/>
    <dgm:cxn modelId="{956740B8-EB35-408E-862B-04CBA17703C5}" type="presParOf" srcId="{5B97B041-4F88-494D-AA6D-1FF935938379}" destId="{685C3810-C48B-40C6-8BAE-16797014AA33}" srcOrd="3" destOrd="0" presId="urn:microsoft.com/office/officeart/2005/8/layout/orgChart1"/>
    <dgm:cxn modelId="{8270C11B-1847-4E64-9E53-7F5D5399848D}" type="presParOf" srcId="{685C3810-C48B-40C6-8BAE-16797014AA33}" destId="{525A176F-4C12-415F-900F-813FE86C5FEA}" srcOrd="0" destOrd="0" presId="urn:microsoft.com/office/officeart/2005/8/layout/orgChart1"/>
    <dgm:cxn modelId="{651903FC-FFD4-4C92-A492-A854A4C4338A}" type="presParOf" srcId="{525A176F-4C12-415F-900F-813FE86C5FEA}" destId="{0381F492-A37A-46BB-A3E6-5BFDA5867082}" srcOrd="0" destOrd="0" presId="urn:microsoft.com/office/officeart/2005/8/layout/orgChart1"/>
    <dgm:cxn modelId="{F39E2225-7D3F-44FD-BE9C-AEDF34CB2031}" type="presParOf" srcId="{525A176F-4C12-415F-900F-813FE86C5FEA}" destId="{8E6418DA-BAB4-496A-9AC5-66854F2F98B7}" srcOrd="1" destOrd="0" presId="urn:microsoft.com/office/officeart/2005/8/layout/orgChart1"/>
    <dgm:cxn modelId="{34D032C7-F30F-4A42-8F53-3C653BC83284}" type="presParOf" srcId="{685C3810-C48B-40C6-8BAE-16797014AA33}" destId="{FA3755BD-88D7-444A-9987-CC7DEF375865}" srcOrd="1" destOrd="0" presId="urn:microsoft.com/office/officeart/2005/8/layout/orgChart1"/>
    <dgm:cxn modelId="{E12524E3-3643-4C4D-B7EF-9238FD364426}" type="presParOf" srcId="{685C3810-C48B-40C6-8BAE-16797014AA33}" destId="{C190BCEB-D716-4619-8801-C08AB658BF8A}" srcOrd="2" destOrd="0" presId="urn:microsoft.com/office/officeart/2005/8/layout/orgChart1"/>
    <dgm:cxn modelId="{C9C5457F-CDDD-4F97-B348-86519F9A0FD4}" type="presParOf" srcId="{5B97B041-4F88-494D-AA6D-1FF935938379}" destId="{2AA3DAEB-661B-4752-93A5-DACC1F60634E}" srcOrd="4" destOrd="0" presId="urn:microsoft.com/office/officeart/2005/8/layout/orgChart1"/>
    <dgm:cxn modelId="{1296A9A7-83CA-4AF3-8873-51587E73CA9F}" type="presParOf" srcId="{5B97B041-4F88-494D-AA6D-1FF935938379}" destId="{8B0CD4B9-B456-415C-8D9A-D68D1C07C017}" srcOrd="5" destOrd="0" presId="urn:microsoft.com/office/officeart/2005/8/layout/orgChart1"/>
    <dgm:cxn modelId="{5D2F1D02-1053-40EE-A287-0CC6B1A31881}" type="presParOf" srcId="{8B0CD4B9-B456-415C-8D9A-D68D1C07C017}" destId="{A0D24216-52B6-4C5A-A40C-C3EA05493B72}" srcOrd="0" destOrd="0" presId="urn:microsoft.com/office/officeart/2005/8/layout/orgChart1"/>
    <dgm:cxn modelId="{DFCC0A8A-F027-4A0C-8AFF-C961F1A87C13}" type="presParOf" srcId="{A0D24216-52B6-4C5A-A40C-C3EA05493B72}" destId="{46FB5076-3CC3-4F2C-AD5B-B2C830FDDFE2}" srcOrd="0" destOrd="0" presId="urn:microsoft.com/office/officeart/2005/8/layout/orgChart1"/>
    <dgm:cxn modelId="{C48D09DA-3EC2-4A1B-AF8E-20581E2FEB91}" type="presParOf" srcId="{A0D24216-52B6-4C5A-A40C-C3EA05493B72}" destId="{1F1D985B-F6AA-47F1-A0A3-5C8CD0034762}" srcOrd="1" destOrd="0" presId="urn:microsoft.com/office/officeart/2005/8/layout/orgChart1"/>
    <dgm:cxn modelId="{491D665D-F1CD-4280-A299-18C73A8E2018}" type="presParOf" srcId="{8B0CD4B9-B456-415C-8D9A-D68D1C07C017}" destId="{EABDA13B-96F7-4665-BBBA-0085759B8A48}" srcOrd="1" destOrd="0" presId="urn:microsoft.com/office/officeart/2005/8/layout/orgChart1"/>
    <dgm:cxn modelId="{BCDDC211-4FDC-4DD6-A06C-0F2CABAC599D}" type="presParOf" srcId="{8B0CD4B9-B456-415C-8D9A-D68D1C07C017}" destId="{9E7E9E58-A414-4B9D-B647-680F345FBD40}" srcOrd="2" destOrd="0" presId="urn:microsoft.com/office/officeart/2005/8/layout/orgChart1"/>
    <dgm:cxn modelId="{F6FFB1BF-F8CF-4BAF-B94A-064882B2BC6D}" type="presParOf" srcId="{D35900E3-4E70-4B7B-9460-8177F5924498}" destId="{856870A2-5C53-49C1-B8AE-0E96A607336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DDCAFD-121E-47DE-A7D3-1B67B312543F}" type="doc">
      <dgm:prSet loTypeId="urn:microsoft.com/office/officeart/2005/8/layout/orgChart1" loCatId="hierarchy" qsTypeId="urn:microsoft.com/office/officeart/2005/8/quickstyle/simple5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A953DFD4-374E-4512-952D-92AF9E28B5D4}">
      <dgm:prSet custT="1"/>
      <dgm:spPr/>
      <dgm:t>
        <a:bodyPr/>
        <a:lstStyle/>
        <a:p>
          <a:pPr rtl="0"/>
          <a:r>
            <a:rPr lang="ru-RU" sz="21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Методы реализации проекта: </a:t>
          </a:r>
          <a:endParaRPr lang="ru-RU" sz="2100" b="1" i="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0A84934-2B73-45FD-89CA-CDF6F12697C0}" type="parTrans" cxnId="{40477F4E-4368-4CFC-8F8E-B1433055AB70}">
      <dgm:prSet/>
      <dgm:spPr/>
      <dgm:t>
        <a:bodyPr/>
        <a:lstStyle/>
        <a:p>
          <a:endParaRPr lang="ru-RU"/>
        </a:p>
      </dgm:t>
    </dgm:pt>
    <dgm:pt modelId="{3B30F201-3902-4178-BED3-DDF4CEFE2D29}" type="sibTrans" cxnId="{40477F4E-4368-4CFC-8F8E-B1433055AB70}">
      <dgm:prSet/>
      <dgm:spPr/>
      <dgm:t>
        <a:bodyPr/>
        <a:lstStyle/>
        <a:p>
          <a:endParaRPr lang="ru-RU"/>
        </a:p>
      </dgm:t>
    </dgm:pt>
    <dgm:pt modelId="{9D8B68EA-88A5-4E57-A8F0-5BD76F10842A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игровой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A8EEC9-FEC6-4455-B2D0-8DE587709980}" type="parTrans" cxnId="{375993B2-3DA3-490D-944E-73381CA8BF69}">
      <dgm:prSet/>
      <dgm:spPr/>
      <dgm:t>
        <a:bodyPr/>
        <a:lstStyle/>
        <a:p>
          <a:endParaRPr lang="ru-RU"/>
        </a:p>
      </dgm:t>
    </dgm:pt>
    <dgm:pt modelId="{4DE90B8A-7CFA-46E6-B83B-74F51A535057}" type="sibTrans" cxnId="{375993B2-3DA3-490D-944E-73381CA8BF69}">
      <dgm:prSet/>
      <dgm:spPr/>
      <dgm:t>
        <a:bodyPr/>
        <a:lstStyle/>
        <a:p>
          <a:endParaRPr lang="ru-RU"/>
        </a:p>
      </dgm:t>
    </dgm:pt>
    <dgm:pt modelId="{95B5293C-7802-4C3F-B6CA-8B6DEB60A0FD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наглядный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A205C0-6ED4-4433-9F0E-369205DD277A}" type="parTrans" cxnId="{465D0D23-9F8A-4E41-A515-D64D61621C29}">
      <dgm:prSet/>
      <dgm:spPr/>
      <dgm:t>
        <a:bodyPr/>
        <a:lstStyle/>
        <a:p>
          <a:endParaRPr lang="ru-RU"/>
        </a:p>
      </dgm:t>
    </dgm:pt>
    <dgm:pt modelId="{E2116885-0BAE-4306-AD07-28BE09BE9AF9}" type="sibTrans" cxnId="{465D0D23-9F8A-4E41-A515-D64D61621C29}">
      <dgm:prSet/>
      <dgm:spPr/>
      <dgm:t>
        <a:bodyPr/>
        <a:lstStyle/>
        <a:p>
          <a:endParaRPr lang="ru-RU"/>
        </a:p>
      </dgm:t>
    </dgm:pt>
    <dgm:pt modelId="{3914784F-E817-4F76-B4F2-0E9BAD279452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практический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4500FC-1B62-49D6-AFF6-A9041491FF1D}" type="parTrans" cxnId="{08C00991-7033-4C8F-8F86-986B2A25B1B5}">
      <dgm:prSet/>
      <dgm:spPr/>
      <dgm:t>
        <a:bodyPr/>
        <a:lstStyle/>
        <a:p>
          <a:endParaRPr lang="ru-RU"/>
        </a:p>
      </dgm:t>
    </dgm:pt>
    <dgm:pt modelId="{8AF9759B-4E83-4306-900D-A87179FA5FFB}" type="sibTrans" cxnId="{08C00991-7033-4C8F-8F86-986B2A25B1B5}">
      <dgm:prSet/>
      <dgm:spPr/>
      <dgm:t>
        <a:bodyPr/>
        <a:lstStyle/>
        <a:p>
          <a:endParaRPr lang="ru-RU"/>
        </a:p>
      </dgm:t>
    </dgm:pt>
    <dgm:pt modelId="{72DDFE5A-1B39-4EC9-BA97-23B2B6B6195B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использование художественного слова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C8183A-8657-4769-8427-31CCA4BD0491}" type="parTrans" cxnId="{22677F15-9CC3-47B5-B21E-4F9BB34792B3}">
      <dgm:prSet/>
      <dgm:spPr/>
      <dgm:t>
        <a:bodyPr/>
        <a:lstStyle/>
        <a:p>
          <a:endParaRPr lang="ru-RU"/>
        </a:p>
      </dgm:t>
    </dgm:pt>
    <dgm:pt modelId="{5C7E272A-785F-4955-A05B-0C6943180400}" type="sibTrans" cxnId="{22677F15-9CC3-47B5-B21E-4F9BB34792B3}">
      <dgm:prSet/>
      <dgm:spPr/>
      <dgm:t>
        <a:bodyPr/>
        <a:lstStyle/>
        <a:p>
          <a:endParaRPr lang="ru-RU"/>
        </a:p>
      </dgm:t>
    </dgm:pt>
    <dgm:pt modelId="{7A773436-6FAA-4E75-9FBD-5F00BD254895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самостоятельная игра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242515-0AB8-4B18-8EDD-2240119C433E}" type="parTrans" cxnId="{5310BDD4-DE62-4BFB-ABE7-06A2A933ED45}">
      <dgm:prSet/>
      <dgm:spPr/>
      <dgm:t>
        <a:bodyPr/>
        <a:lstStyle/>
        <a:p>
          <a:endParaRPr lang="ru-RU"/>
        </a:p>
      </dgm:t>
    </dgm:pt>
    <dgm:pt modelId="{F2C4D705-060D-4EB2-85EE-1F0642A394BD}" type="sibTrans" cxnId="{5310BDD4-DE62-4BFB-ABE7-06A2A933ED45}">
      <dgm:prSet/>
      <dgm:spPr/>
      <dgm:t>
        <a:bodyPr/>
        <a:lstStyle/>
        <a:p>
          <a:endParaRPr lang="ru-RU"/>
        </a:p>
      </dgm:t>
    </dgm:pt>
    <dgm:pt modelId="{59FE4B73-EB17-4472-BACD-A6D724F30FCF}" type="pres">
      <dgm:prSet presAssocID="{1EDDCAFD-121E-47DE-A7D3-1B67B31254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73BC37-0AA8-44E9-9A79-6AD5DEA40C81}" type="pres">
      <dgm:prSet presAssocID="{A953DFD4-374E-4512-952D-92AF9E28B5D4}" presName="hierRoot1" presStyleCnt="0">
        <dgm:presLayoutVars>
          <dgm:hierBranch val="l"/>
        </dgm:presLayoutVars>
      </dgm:prSet>
      <dgm:spPr/>
    </dgm:pt>
    <dgm:pt modelId="{EA2150D3-9E7F-4CFD-8A1B-CB825DAFF3AA}" type="pres">
      <dgm:prSet presAssocID="{A953DFD4-374E-4512-952D-92AF9E28B5D4}" presName="rootComposite1" presStyleCnt="0"/>
      <dgm:spPr/>
    </dgm:pt>
    <dgm:pt modelId="{2E07D462-620D-4A71-9D76-12A0BE1A17F5}" type="pres">
      <dgm:prSet presAssocID="{A953DFD4-374E-4512-952D-92AF9E28B5D4}" presName="rootText1" presStyleLbl="node0" presStyleIdx="0" presStyleCnt="1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E7B1AA-5CA0-4A26-91B8-D86213647764}" type="pres">
      <dgm:prSet presAssocID="{A953DFD4-374E-4512-952D-92AF9E28B5D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000AAF0-DC82-436C-B048-B4B79CAD4031}" type="pres">
      <dgm:prSet presAssocID="{A953DFD4-374E-4512-952D-92AF9E28B5D4}" presName="hierChild2" presStyleCnt="0"/>
      <dgm:spPr/>
    </dgm:pt>
    <dgm:pt modelId="{8DF0BC1A-FD0B-43E1-A06A-9781F424EA10}" type="pres">
      <dgm:prSet presAssocID="{F3A8EEC9-FEC6-4455-B2D0-8DE587709980}" presName="Name50" presStyleLbl="parChTrans1D2" presStyleIdx="0" presStyleCnt="5"/>
      <dgm:spPr/>
      <dgm:t>
        <a:bodyPr/>
        <a:lstStyle/>
        <a:p>
          <a:endParaRPr lang="ru-RU"/>
        </a:p>
      </dgm:t>
    </dgm:pt>
    <dgm:pt modelId="{AADDF385-DB49-4A2F-A900-E83EFBA86DF9}" type="pres">
      <dgm:prSet presAssocID="{9D8B68EA-88A5-4E57-A8F0-5BD76F10842A}" presName="hierRoot2" presStyleCnt="0">
        <dgm:presLayoutVars>
          <dgm:hierBranch val="init"/>
        </dgm:presLayoutVars>
      </dgm:prSet>
      <dgm:spPr/>
    </dgm:pt>
    <dgm:pt modelId="{B398B214-DA4C-40DF-9665-69307E047726}" type="pres">
      <dgm:prSet presAssocID="{9D8B68EA-88A5-4E57-A8F0-5BD76F10842A}" presName="rootComposite" presStyleCnt="0"/>
      <dgm:spPr/>
    </dgm:pt>
    <dgm:pt modelId="{CF62B34C-EF44-4002-AE50-110A6C0FBA0F}" type="pres">
      <dgm:prSet presAssocID="{9D8B68EA-88A5-4E57-A8F0-5BD76F10842A}" presName="rootText" presStyleLbl="node2" presStyleIdx="0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258E13-87B7-44BF-8800-7C815D9D0399}" type="pres">
      <dgm:prSet presAssocID="{9D8B68EA-88A5-4E57-A8F0-5BD76F10842A}" presName="rootConnector" presStyleLbl="node2" presStyleIdx="0" presStyleCnt="5"/>
      <dgm:spPr/>
      <dgm:t>
        <a:bodyPr/>
        <a:lstStyle/>
        <a:p>
          <a:endParaRPr lang="ru-RU"/>
        </a:p>
      </dgm:t>
    </dgm:pt>
    <dgm:pt modelId="{8016D0A1-8D77-4D01-A460-F7AD7FBBF1FF}" type="pres">
      <dgm:prSet presAssocID="{9D8B68EA-88A5-4E57-A8F0-5BD76F10842A}" presName="hierChild4" presStyleCnt="0"/>
      <dgm:spPr/>
    </dgm:pt>
    <dgm:pt modelId="{D691C6DF-CDDB-4748-ADA0-9FDEE319485B}" type="pres">
      <dgm:prSet presAssocID="{9D8B68EA-88A5-4E57-A8F0-5BD76F10842A}" presName="hierChild5" presStyleCnt="0"/>
      <dgm:spPr/>
    </dgm:pt>
    <dgm:pt modelId="{069D2510-226B-4C6F-A26C-FB55A61553A4}" type="pres">
      <dgm:prSet presAssocID="{C0A205C0-6ED4-4433-9F0E-369205DD277A}" presName="Name50" presStyleLbl="parChTrans1D2" presStyleIdx="1" presStyleCnt="5"/>
      <dgm:spPr/>
      <dgm:t>
        <a:bodyPr/>
        <a:lstStyle/>
        <a:p>
          <a:endParaRPr lang="ru-RU"/>
        </a:p>
      </dgm:t>
    </dgm:pt>
    <dgm:pt modelId="{4DCB1410-43D6-4D0F-A5D3-39ED617826C3}" type="pres">
      <dgm:prSet presAssocID="{95B5293C-7802-4C3F-B6CA-8B6DEB60A0FD}" presName="hierRoot2" presStyleCnt="0">
        <dgm:presLayoutVars>
          <dgm:hierBranch val="init"/>
        </dgm:presLayoutVars>
      </dgm:prSet>
      <dgm:spPr/>
    </dgm:pt>
    <dgm:pt modelId="{8B0710D1-A636-490B-BF51-A9911FAE90A7}" type="pres">
      <dgm:prSet presAssocID="{95B5293C-7802-4C3F-B6CA-8B6DEB60A0FD}" presName="rootComposite" presStyleCnt="0"/>
      <dgm:spPr/>
    </dgm:pt>
    <dgm:pt modelId="{23EF6ED6-BF06-4243-85BC-BE1FF0C71A40}" type="pres">
      <dgm:prSet presAssocID="{95B5293C-7802-4C3F-B6CA-8B6DEB60A0FD}" presName="rootText" presStyleLbl="node2" presStyleIdx="1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CEED67-92F2-4228-BA93-2650CB03577C}" type="pres">
      <dgm:prSet presAssocID="{95B5293C-7802-4C3F-B6CA-8B6DEB60A0FD}" presName="rootConnector" presStyleLbl="node2" presStyleIdx="1" presStyleCnt="5"/>
      <dgm:spPr/>
      <dgm:t>
        <a:bodyPr/>
        <a:lstStyle/>
        <a:p>
          <a:endParaRPr lang="ru-RU"/>
        </a:p>
      </dgm:t>
    </dgm:pt>
    <dgm:pt modelId="{E7542B51-AE0A-4941-AEA5-93A631410DB3}" type="pres">
      <dgm:prSet presAssocID="{95B5293C-7802-4C3F-B6CA-8B6DEB60A0FD}" presName="hierChild4" presStyleCnt="0"/>
      <dgm:spPr/>
    </dgm:pt>
    <dgm:pt modelId="{41308D17-0F98-40FC-9B20-D96D66FC337E}" type="pres">
      <dgm:prSet presAssocID="{95B5293C-7802-4C3F-B6CA-8B6DEB60A0FD}" presName="hierChild5" presStyleCnt="0"/>
      <dgm:spPr/>
    </dgm:pt>
    <dgm:pt modelId="{B7552C82-C784-4273-9690-3115D40D8530}" type="pres">
      <dgm:prSet presAssocID="{5C4500FC-1B62-49D6-AFF6-A9041491FF1D}" presName="Name50" presStyleLbl="parChTrans1D2" presStyleIdx="2" presStyleCnt="5"/>
      <dgm:spPr/>
      <dgm:t>
        <a:bodyPr/>
        <a:lstStyle/>
        <a:p>
          <a:endParaRPr lang="ru-RU"/>
        </a:p>
      </dgm:t>
    </dgm:pt>
    <dgm:pt modelId="{A0CC64B4-B06E-458B-9B92-058DC81EA172}" type="pres">
      <dgm:prSet presAssocID="{3914784F-E817-4F76-B4F2-0E9BAD279452}" presName="hierRoot2" presStyleCnt="0">
        <dgm:presLayoutVars>
          <dgm:hierBranch val="init"/>
        </dgm:presLayoutVars>
      </dgm:prSet>
      <dgm:spPr/>
    </dgm:pt>
    <dgm:pt modelId="{B9145D0D-11D5-4A1E-8D7B-F6D471E176E6}" type="pres">
      <dgm:prSet presAssocID="{3914784F-E817-4F76-B4F2-0E9BAD279452}" presName="rootComposite" presStyleCnt="0"/>
      <dgm:spPr/>
    </dgm:pt>
    <dgm:pt modelId="{23F2F6AB-C921-49FE-8E29-A774DE696114}" type="pres">
      <dgm:prSet presAssocID="{3914784F-E817-4F76-B4F2-0E9BAD279452}" presName="rootText" presStyleLbl="node2" presStyleIdx="2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AC8E60-F2FA-44B7-96A5-D790255A60CB}" type="pres">
      <dgm:prSet presAssocID="{3914784F-E817-4F76-B4F2-0E9BAD279452}" presName="rootConnector" presStyleLbl="node2" presStyleIdx="2" presStyleCnt="5"/>
      <dgm:spPr/>
      <dgm:t>
        <a:bodyPr/>
        <a:lstStyle/>
        <a:p>
          <a:endParaRPr lang="ru-RU"/>
        </a:p>
      </dgm:t>
    </dgm:pt>
    <dgm:pt modelId="{ED0B186D-929A-447A-BB84-179677A32301}" type="pres">
      <dgm:prSet presAssocID="{3914784F-E817-4F76-B4F2-0E9BAD279452}" presName="hierChild4" presStyleCnt="0"/>
      <dgm:spPr/>
    </dgm:pt>
    <dgm:pt modelId="{322BFAD3-DC3B-4B54-B1D8-A8BA5F7DBA46}" type="pres">
      <dgm:prSet presAssocID="{3914784F-E817-4F76-B4F2-0E9BAD279452}" presName="hierChild5" presStyleCnt="0"/>
      <dgm:spPr/>
    </dgm:pt>
    <dgm:pt modelId="{4984D956-4011-429E-BE65-C5E1733C6826}" type="pres">
      <dgm:prSet presAssocID="{0FC8183A-8657-4769-8427-31CCA4BD0491}" presName="Name50" presStyleLbl="parChTrans1D2" presStyleIdx="3" presStyleCnt="5"/>
      <dgm:spPr/>
      <dgm:t>
        <a:bodyPr/>
        <a:lstStyle/>
        <a:p>
          <a:endParaRPr lang="ru-RU"/>
        </a:p>
      </dgm:t>
    </dgm:pt>
    <dgm:pt modelId="{E86D4614-E649-4032-90A1-498A4C13D513}" type="pres">
      <dgm:prSet presAssocID="{72DDFE5A-1B39-4EC9-BA97-23B2B6B6195B}" presName="hierRoot2" presStyleCnt="0">
        <dgm:presLayoutVars>
          <dgm:hierBranch val="init"/>
        </dgm:presLayoutVars>
      </dgm:prSet>
      <dgm:spPr/>
    </dgm:pt>
    <dgm:pt modelId="{7596D0AB-8512-4A66-AD8A-DA5A8041E436}" type="pres">
      <dgm:prSet presAssocID="{72DDFE5A-1B39-4EC9-BA97-23B2B6B6195B}" presName="rootComposite" presStyleCnt="0"/>
      <dgm:spPr/>
    </dgm:pt>
    <dgm:pt modelId="{C460C38D-4463-4035-B22E-9B0436F9F201}" type="pres">
      <dgm:prSet presAssocID="{72DDFE5A-1B39-4EC9-BA97-23B2B6B6195B}" presName="rootText" presStyleLbl="node2" presStyleIdx="3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0DFDDF-46F4-4C0A-9E2E-3A9AB9B743FA}" type="pres">
      <dgm:prSet presAssocID="{72DDFE5A-1B39-4EC9-BA97-23B2B6B6195B}" presName="rootConnector" presStyleLbl="node2" presStyleIdx="3" presStyleCnt="5"/>
      <dgm:spPr/>
      <dgm:t>
        <a:bodyPr/>
        <a:lstStyle/>
        <a:p>
          <a:endParaRPr lang="ru-RU"/>
        </a:p>
      </dgm:t>
    </dgm:pt>
    <dgm:pt modelId="{5F8A10F9-14D4-4074-80DA-528E5EAFB0E0}" type="pres">
      <dgm:prSet presAssocID="{72DDFE5A-1B39-4EC9-BA97-23B2B6B6195B}" presName="hierChild4" presStyleCnt="0"/>
      <dgm:spPr/>
    </dgm:pt>
    <dgm:pt modelId="{66920AF2-DEA3-4DF2-89A1-4011774054C5}" type="pres">
      <dgm:prSet presAssocID="{72DDFE5A-1B39-4EC9-BA97-23B2B6B6195B}" presName="hierChild5" presStyleCnt="0"/>
      <dgm:spPr/>
    </dgm:pt>
    <dgm:pt modelId="{DA9CC087-AD34-475F-A8B8-8F56D2236813}" type="pres">
      <dgm:prSet presAssocID="{E8242515-0AB8-4B18-8EDD-2240119C433E}" presName="Name50" presStyleLbl="parChTrans1D2" presStyleIdx="4" presStyleCnt="5"/>
      <dgm:spPr/>
      <dgm:t>
        <a:bodyPr/>
        <a:lstStyle/>
        <a:p>
          <a:endParaRPr lang="ru-RU"/>
        </a:p>
      </dgm:t>
    </dgm:pt>
    <dgm:pt modelId="{F6964162-F411-4882-B6ED-2C2FBADCA997}" type="pres">
      <dgm:prSet presAssocID="{7A773436-6FAA-4E75-9FBD-5F00BD254895}" presName="hierRoot2" presStyleCnt="0">
        <dgm:presLayoutVars>
          <dgm:hierBranch val="init"/>
        </dgm:presLayoutVars>
      </dgm:prSet>
      <dgm:spPr/>
    </dgm:pt>
    <dgm:pt modelId="{73AAAAB2-4ACD-4547-8E06-31886E2831FA}" type="pres">
      <dgm:prSet presAssocID="{7A773436-6FAA-4E75-9FBD-5F00BD254895}" presName="rootComposite" presStyleCnt="0"/>
      <dgm:spPr/>
    </dgm:pt>
    <dgm:pt modelId="{62862C54-A2A9-45CA-9FB4-E8B0560CDF3B}" type="pres">
      <dgm:prSet presAssocID="{7A773436-6FAA-4E75-9FBD-5F00BD254895}" presName="rootText" presStyleLbl="node2" presStyleIdx="4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755327-4DA2-48F9-BB5F-8DD8EDF09DC2}" type="pres">
      <dgm:prSet presAssocID="{7A773436-6FAA-4E75-9FBD-5F00BD254895}" presName="rootConnector" presStyleLbl="node2" presStyleIdx="4" presStyleCnt="5"/>
      <dgm:spPr/>
      <dgm:t>
        <a:bodyPr/>
        <a:lstStyle/>
        <a:p>
          <a:endParaRPr lang="ru-RU"/>
        </a:p>
      </dgm:t>
    </dgm:pt>
    <dgm:pt modelId="{FCF59F32-8049-4ECF-908A-BE782E4AEBA5}" type="pres">
      <dgm:prSet presAssocID="{7A773436-6FAA-4E75-9FBD-5F00BD254895}" presName="hierChild4" presStyleCnt="0"/>
      <dgm:spPr/>
    </dgm:pt>
    <dgm:pt modelId="{16950BD0-FFB7-4F42-9E18-D269EF8448EB}" type="pres">
      <dgm:prSet presAssocID="{7A773436-6FAA-4E75-9FBD-5F00BD254895}" presName="hierChild5" presStyleCnt="0"/>
      <dgm:spPr/>
    </dgm:pt>
    <dgm:pt modelId="{9343EE74-773C-4730-B6EA-50ECF65679DA}" type="pres">
      <dgm:prSet presAssocID="{A953DFD4-374E-4512-952D-92AF9E28B5D4}" presName="hierChild3" presStyleCnt="0"/>
      <dgm:spPr/>
    </dgm:pt>
  </dgm:ptLst>
  <dgm:cxnLst>
    <dgm:cxn modelId="{DB6C3E1E-788F-4C23-8EA2-B173F5CB4810}" type="presOf" srcId="{95B5293C-7802-4C3F-B6CA-8B6DEB60A0FD}" destId="{23EF6ED6-BF06-4243-85BC-BE1FF0C71A40}" srcOrd="0" destOrd="0" presId="urn:microsoft.com/office/officeart/2005/8/layout/orgChart1"/>
    <dgm:cxn modelId="{465D0D23-9F8A-4E41-A515-D64D61621C29}" srcId="{A953DFD4-374E-4512-952D-92AF9E28B5D4}" destId="{95B5293C-7802-4C3F-B6CA-8B6DEB60A0FD}" srcOrd="1" destOrd="0" parTransId="{C0A205C0-6ED4-4433-9F0E-369205DD277A}" sibTransId="{E2116885-0BAE-4306-AD07-28BE09BE9AF9}"/>
    <dgm:cxn modelId="{C3F73AF7-06B5-4C8B-BFD6-6FAE19B7916F}" type="presOf" srcId="{3914784F-E817-4F76-B4F2-0E9BAD279452}" destId="{ECAC8E60-F2FA-44B7-96A5-D790255A60CB}" srcOrd="1" destOrd="0" presId="urn:microsoft.com/office/officeart/2005/8/layout/orgChart1"/>
    <dgm:cxn modelId="{947EFB23-AD52-4CEA-8C04-95706F1DC7A0}" type="presOf" srcId="{7A773436-6FAA-4E75-9FBD-5F00BD254895}" destId="{86755327-4DA2-48F9-BB5F-8DD8EDF09DC2}" srcOrd="1" destOrd="0" presId="urn:microsoft.com/office/officeart/2005/8/layout/orgChart1"/>
    <dgm:cxn modelId="{EDAC41E0-F8E6-4784-BFB8-5EAA680C5B70}" type="presOf" srcId="{F3A8EEC9-FEC6-4455-B2D0-8DE587709980}" destId="{8DF0BC1A-FD0B-43E1-A06A-9781F424EA10}" srcOrd="0" destOrd="0" presId="urn:microsoft.com/office/officeart/2005/8/layout/orgChart1"/>
    <dgm:cxn modelId="{22677F15-9CC3-47B5-B21E-4F9BB34792B3}" srcId="{A953DFD4-374E-4512-952D-92AF9E28B5D4}" destId="{72DDFE5A-1B39-4EC9-BA97-23B2B6B6195B}" srcOrd="3" destOrd="0" parTransId="{0FC8183A-8657-4769-8427-31CCA4BD0491}" sibTransId="{5C7E272A-785F-4955-A05B-0C6943180400}"/>
    <dgm:cxn modelId="{B45E5AAD-5199-4178-82E9-A563213B97F2}" type="presOf" srcId="{9D8B68EA-88A5-4E57-A8F0-5BD76F10842A}" destId="{85258E13-87B7-44BF-8800-7C815D9D0399}" srcOrd="1" destOrd="0" presId="urn:microsoft.com/office/officeart/2005/8/layout/orgChart1"/>
    <dgm:cxn modelId="{DF685B47-7B5E-4167-91D0-F9F61407C4E7}" type="presOf" srcId="{7A773436-6FAA-4E75-9FBD-5F00BD254895}" destId="{62862C54-A2A9-45CA-9FB4-E8B0560CDF3B}" srcOrd="0" destOrd="0" presId="urn:microsoft.com/office/officeart/2005/8/layout/orgChart1"/>
    <dgm:cxn modelId="{5310BDD4-DE62-4BFB-ABE7-06A2A933ED45}" srcId="{A953DFD4-374E-4512-952D-92AF9E28B5D4}" destId="{7A773436-6FAA-4E75-9FBD-5F00BD254895}" srcOrd="4" destOrd="0" parTransId="{E8242515-0AB8-4B18-8EDD-2240119C433E}" sibTransId="{F2C4D705-060D-4EB2-85EE-1F0642A394BD}"/>
    <dgm:cxn modelId="{375993B2-3DA3-490D-944E-73381CA8BF69}" srcId="{A953DFD4-374E-4512-952D-92AF9E28B5D4}" destId="{9D8B68EA-88A5-4E57-A8F0-5BD76F10842A}" srcOrd="0" destOrd="0" parTransId="{F3A8EEC9-FEC6-4455-B2D0-8DE587709980}" sibTransId="{4DE90B8A-7CFA-46E6-B83B-74F51A535057}"/>
    <dgm:cxn modelId="{FFF7E54F-F918-4AF5-927F-128BE938ED7D}" type="presOf" srcId="{72DDFE5A-1B39-4EC9-BA97-23B2B6B6195B}" destId="{E30DFDDF-46F4-4C0A-9E2E-3A9AB9B743FA}" srcOrd="1" destOrd="0" presId="urn:microsoft.com/office/officeart/2005/8/layout/orgChart1"/>
    <dgm:cxn modelId="{C81D6C2B-B161-4440-AF24-75BB0C35D297}" type="presOf" srcId="{9D8B68EA-88A5-4E57-A8F0-5BD76F10842A}" destId="{CF62B34C-EF44-4002-AE50-110A6C0FBA0F}" srcOrd="0" destOrd="0" presId="urn:microsoft.com/office/officeart/2005/8/layout/orgChart1"/>
    <dgm:cxn modelId="{E2675E1F-846D-41E0-A4E2-B5C1CA839925}" type="presOf" srcId="{C0A205C0-6ED4-4433-9F0E-369205DD277A}" destId="{069D2510-226B-4C6F-A26C-FB55A61553A4}" srcOrd="0" destOrd="0" presId="urn:microsoft.com/office/officeart/2005/8/layout/orgChart1"/>
    <dgm:cxn modelId="{FABEB1F8-E620-4D04-A262-23BB634D00EB}" type="presOf" srcId="{5C4500FC-1B62-49D6-AFF6-A9041491FF1D}" destId="{B7552C82-C784-4273-9690-3115D40D8530}" srcOrd="0" destOrd="0" presId="urn:microsoft.com/office/officeart/2005/8/layout/orgChart1"/>
    <dgm:cxn modelId="{40477F4E-4368-4CFC-8F8E-B1433055AB70}" srcId="{1EDDCAFD-121E-47DE-A7D3-1B67B312543F}" destId="{A953DFD4-374E-4512-952D-92AF9E28B5D4}" srcOrd="0" destOrd="0" parTransId="{60A84934-2B73-45FD-89CA-CDF6F12697C0}" sibTransId="{3B30F201-3902-4178-BED3-DDF4CEFE2D29}"/>
    <dgm:cxn modelId="{63719904-7B6A-4C7B-B6A1-6C4B3BDD508D}" type="presOf" srcId="{3914784F-E817-4F76-B4F2-0E9BAD279452}" destId="{23F2F6AB-C921-49FE-8E29-A774DE696114}" srcOrd="0" destOrd="0" presId="urn:microsoft.com/office/officeart/2005/8/layout/orgChart1"/>
    <dgm:cxn modelId="{6A6A74FD-03C3-40A3-A349-A7F732329037}" type="presOf" srcId="{0FC8183A-8657-4769-8427-31CCA4BD0491}" destId="{4984D956-4011-429E-BE65-C5E1733C6826}" srcOrd="0" destOrd="0" presId="urn:microsoft.com/office/officeart/2005/8/layout/orgChart1"/>
    <dgm:cxn modelId="{FC931757-DDED-4698-ABC5-B2E204C205E4}" type="presOf" srcId="{95B5293C-7802-4C3F-B6CA-8B6DEB60A0FD}" destId="{ABCEED67-92F2-4228-BA93-2650CB03577C}" srcOrd="1" destOrd="0" presId="urn:microsoft.com/office/officeart/2005/8/layout/orgChart1"/>
    <dgm:cxn modelId="{C2566BBF-278E-42FD-9012-AA7EF4BAFB88}" type="presOf" srcId="{1EDDCAFD-121E-47DE-A7D3-1B67B312543F}" destId="{59FE4B73-EB17-4472-BACD-A6D724F30FCF}" srcOrd="0" destOrd="0" presId="urn:microsoft.com/office/officeart/2005/8/layout/orgChart1"/>
    <dgm:cxn modelId="{942A2E51-738B-409C-9F86-3C11FD112289}" type="presOf" srcId="{E8242515-0AB8-4B18-8EDD-2240119C433E}" destId="{DA9CC087-AD34-475F-A8B8-8F56D2236813}" srcOrd="0" destOrd="0" presId="urn:microsoft.com/office/officeart/2005/8/layout/orgChart1"/>
    <dgm:cxn modelId="{51117399-F855-4A32-B8A2-3FBDC5E7309D}" type="presOf" srcId="{A953DFD4-374E-4512-952D-92AF9E28B5D4}" destId="{2E07D462-620D-4A71-9D76-12A0BE1A17F5}" srcOrd="0" destOrd="0" presId="urn:microsoft.com/office/officeart/2005/8/layout/orgChart1"/>
    <dgm:cxn modelId="{1B15E84C-1BF2-47CA-B4DE-9B60A58533A7}" type="presOf" srcId="{72DDFE5A-1B39-4EC9-BA97-23B2B6B6195B}" destId="{C460C38D-4463-4035-B22E-9B0436F9F201}" srcOrd="0" destOrd="0" presId="urn:microsoft.com/office/officeart/2005/8/layout/orgChart1"/>
    <dgm:cxn modelId="{08C00991-7033-4C8F-8F86-986B2A25B1B5}" srcId="{A953DFD4-374E-4512-952D-92AF9E28B5D4}" destId="{3914784F-E817-4F76-B4F2-0E9BAD279452}" srcOrd="2" destOrd="0" parTransId="{5C4500FC-1B62-49D6-AFF6-A9041491FF1D}" sibTransId="{8AF9759B-4E83-4306-900D-A87179FA5FFB}"/>
    <dgm:cxn modelId="{29BA0BD0-084C-4EAD-9917-086693C60D64}" type="presOf" srcId="{A953DFD4-374E-4512-952D-92AF9E28B5D4}" destId="{E7E7B1AA-5CA0-4A26-91B8-D86213647764}" srcOrd="1" destOrd="0" presId="urn:microsoft.com/office/officeart/2005/8/layout/orgChart1"/>
    <dgm:cxn modelId="{6A4A6DD1-A047-43FD-9C40-D21116EB9BD3}" type="presParOf" srcId="{59FE4B73-EB17-4472-BACD-A6D724F30FCF}" destId="{8B73BC37-0AA8-44E9-9A79-6AD5DEA40C81}" srcOrd="0" destOrd="0" presId="urn:microsoft.com/office/officeart/2005/8/layout/orgChart1"/>
    <dgm:cxn modelId="{8D31039E-D877-4D02-AF71-854C9FDE91FC}" type="presParOf" srcId="{8B73BC37-0AA8-44E9-9A79-6AD5DEA40C81}" destId="{EA2150D3-9E7F-4CFD-8A1B-CB825DAFF3AA}" srcOrd="0" destOrd="0" presId="urn:microsoft.com/office/officeart/2005/8/layout/orgChart1"/>
    <dgm:cxn modelId="{4463E0DA-C570-4ED8-B35C-77AAA65DCA2D}" type="presParOf" srcId="{EA2150D3-9E7F-4CFD-8A1B-CB825DAFF3AA}" destId="{2E07D462-620D-4A71-9D76-12A0BE1A17F5}" srcOrd="0" destOrd="0" presId="urn:microsoft.com/office/officeart/2005/8/layout/orgChart1"/>
    <dgm:cxn modelId="{D2B159D5-E779-4118-B22E-E125D3D39BDA}" type="presParOf" srcId="{EA2150D3-9E7F-4CFD-8A1B-CB825DAFF3AA}" destId="{E7E7B1AA-5CA0-4A26-91B8-D86213647764}" srcOrd="1" destOrd="0" presId="urn:microsoft.com/office/officeart/2005/8/layout/orgChart1"/>
    <dgm:cxn modelId="{7E0B6EB5-AD98-4D8D-A069-3E88D0DC7B7A}" type="presParOf" srcId="{8B73BC37-0AA8-44E9-9A79-6AD5DEA40C81}" destId="{3000AAF0-DC82-436C-B048-B4B79CAD4031}" srcOrd="1" destOrd="0" presId="urn:microsoft.com/office/officeart/2005/8/layout/orgChart1"/>
    <dgm:cxn modelId="{2E8AFE71-A289-47CE-8128-0B6B0791AD6B}" type="presParOf" srcId="{3000AAF0-DC82-436C-B048-B4B79CAD4031}" destId="{8DF0BC1A-FD0B-43E1-A06A-9781F424EA10}" srcOrd="0" destOrd="0" presId="urn:microsoft.com/office/officeart/2005/8/layout/orgChart1"/>
    <dgm:cxn modelId="{9DC8770B-8F0A-488D-87C9-820B07FE22EF}" type="presParOf" srcId="{3000AAF0-DC82-436C-B048-B4B79CAD4031}" destId="{AADDF385-DB49-4A2F-A900-E83EFBA86DF9}" srcOrd="1" destOrd="0" presId="urn:microsoft.com/office/officeart/2005/8/layout/orgChart1"/>
    <dgm:cxn modelId="{27E2500A-6602-4C14-93E9-3653EC2C6302}" type="presParOf" srcId="{AADDF385-DB49-4A2F-A900-E83EFBA86DF9}" destId="{B398B214-DA4C-40DF-9665-69307E047726}" srcOrd="0" destOrd="0" presId="urn:microsoft.com/office/officeart/2005/8/layout/orgChart1"/>
    <dgm:cxn modelId="{8C118764-0D6C-48F5-A2E6-87F01FCA585A}" type="presParOf" srcId="{B398B214-DA4C-40DF-9665-69307E047726}" destId="{CF62B34C-EF44-4002-AE50-110A6C0FBA0F}" srcOrd="0" destOrd="0" presId="urn:microsoft.com/office/officeart/2005/8/layout/orgChart1"/>
    <dgm:cxn modelId="{62E32008-2865-47EA-8CED-5A099C53BB18}" type="presParOf" srcId="{B398B214-DA4C-40DF-9665-69307E047726}" destId="{85258E13-87B7-44BF-8800-7C815D9D0399}" srcOrd="1" destOrd="0" presId="urn:microsoft.com/office/officeart/2005/8/layout/orgChart1"/>
    <dgm:cxn modelId="{79521277-844E-4F83-AF5B-069BFFB5CA81}" type="presParOf" srcId="{AADDF385-DB49-4A2F-A900-E83EFBA86DF9}" destId="{8016D0A1-8D77-4D01-A460-F7AD7FBBF1FF}" srcOrd="1" destOrd="0" presId="urn:microsoft.com/office/officeart/2005/8/layout/orgChart1"/>
    <dgm:cxn modelId="{8B66014F-F67E-4671-AFF2-0C855483D881}" type="presParOf" srcId="{AADDF385-DB49-4A2F-A900-E83EFBA86DF9}" destId="{D691C6DF-CDDB-4748-ADA0-9FDEE319485B}" srcOrd="2" destOrd="0" presId="urn:microsoft.com/office/officeart/2005/8/layout/orgChart1"/>
    <dgm:cxn modelId="{A9027989-538B-4F0F-BE6B-7521D39599EA}" type="presParOf" srcId="{3000AAF0-DC82-436C-B048-B4B79CAD4031}" destId="{069D2510-226B-4C6F-A26C-FB55A61553A4}" srcOrd="2" destOrd="0" presId="urn:microsoft.com/office/officeart/2005/8/layout/orgChart1"/>
    <dgm:cxn modelId="{8C4B62AB-C0A8-49E4-8FA8-FDDC59B95EF2}" type="presParOf" srcId="{3000AAF0-DC82-436C-B048-B4B79CAD4031}" destId="{4DCB1410-43D6-4D0F-A5D3-39ED617826C3}" srcOrd="3" destOrd="0" presId="urn:microsoft.com/office/officeart/2005/8/layout/orgChart1"/>
    <dgm:cxn modelId="{1CED2D64-02E8-499C-8EAC-8893F8DBF89F}" type="presParOf" srcId="{4DCB1410-43D6-4D0F-A5D3-39ED617826C3}" destId="{8B0710D1-A636-490B-BF51-A9911FAE90A7}" srcOrd="0" destOrd="0" presId="urn:microsoft.com/office/officeart/2005/8/layout/orgChart1"/>
    <dgm:cxn modelId="{FEF00098-9E29-48F5-B6C6-D14EF83DE843}" type="presParOf" srcId="{8B0710D1-A636-490B-BF51-A9911FAE90A7}" destId="{23EF6ED6-BF06-4243-85BC-BE1FF0C71A40}" srcOrd="0" destOrd="0" presId="urn:microsoft.com/office/officeart/2005/8/layout/orgChart1"/>
    <dgm:cxn modelId="{FF052F3E-B038-4A67-ADE3-7F02DB295E4B}" type="presParOf" srcId="{8B0710D1-A636-490B-BF51-A9911FAE90A7}" destId="{ABCEED67-92F2-4228-BA93-2650CB03577C}" srcOrd="1" destOrd="0" presId="urn:microsoft.com/office/officeart/2005/8/layout/orgChart1"/>
    <dgm:cxn modelId="{4DDA0641-E094-4A7A-9F82-07DF6BE773F1}" type="presParOf" srcId="{4DCB1410-43D6-4D0F-A5D3-39ED617826C3}" destId="{E7542B51-AE0A-4941-AEA5-93A631410DB3}" srcOrd="1" destOrd="0" presId="urn:microsoft.com/office/officeart/2005/8/layout/orgChart1"/>
    <dgm:cxn modelId="{15A7EAEE-1729-4330-8B5B-32C77F8FA98F}" type="presParOf" srcId="{4DCB1410-43D6-4D0F-A5D3-39ED617826C3}" destId="{41308D17-0F98-40FC-9B20-D96D66FC337E}" srcOrd="2" destOrd="0" presId="urn:microsoft.com/office/officeart/2005/8/layout/orgChart1"/>
    <dgm:cxn modelId="{C1F5F156-0218-4C15-8BC5-BEB387D234C8}" type="presParOf" srcId="{3000AAF0-DC82-436C-B048-B4B79CAD4031}" destId="{B7552C82-C784-4273-9690-3115D40D8530}" srcOrd="4" destOrd="0" presId="urn:microsoft.com/office/officeart/2005/8/layout/orgChart1"/>
    <dgm:cxn modelId="{1C17D29A-79AE-49B4-9170-312A5F127171}" type="presParOf" srcId="{3000AAF0-DC82-436C-B048-B4B79CAD4031}" destId="{A0CC64B4-B06E-458B-9B92-058DC81EA172}" srcOrd="5" destOrd="0" presId="urn:microsoft.com/office/officeart/2005/8/layout/orgChart1"/>
    <dgm:cxn modelId="{36DB592F-DB5C-4F82-AAE1-B33700BD7880}" type="presParOf" srcId="{A0CC64B4-B06E-458B-9B92-058DC81EA172}" destId="{B9145D0D-11D5-4A1E-8D7B-F6D471E176E6}" srcOrd="0" destOrd="0" presId="urn:microsoft.com/office/officeart/2005/8/layout/orgChart1"/>
    <dgm:cxn modelId="{FF9E88AA-BDD4-49FD-8040-603D4053653E}" type="presParOf" srcId="{B9145D0D-11D5-4A1E-8D7B-F6D471E176E6}" destId="{23F2F6AB-C921-49FE-8E29-A774DE696114}" srcOrd="0" destOrd="0" presId="urn:microsoft.com/office/officeart/2005/8/layout/orgChart1"/>
    <dgm:cxn modelId="{09F3E8E5-CE19-4F85-A87B-00E010996DE5}" type="presParOf" srcId="{B9145D0D-11D5-4A1E-8D7B-F6D471E176E6}" destId="{ECAC8E60-F2FA-44B7-96A5-D790255A60CB}" srcOrd="1" destOrd="0" presId="urn:microsoft.com/office/officeart/2005/8/layout/orgChart1"/>
    <dgm:cxn modelId="{EFE42373-9D6F-42EA-953A-343979FE434A}" type="presParOf" srcId="{A0CC64B4-B06E-458B-9B92-058DC81EA172}" destId="{ED0B186D-929A-447A-BB84-179677A32301}" srcOrd="1" destOrd="0" presId="urn:microsoft.com/office/officeart/2005/8/layout/orgChart1"/>
    <dgm:cxn modelId="{C4E7056E-9FDA-4172-B078-FB3F46EAB2E3}" type="presParOf" srcId="{A0CC64B4-B06E-458B-9B92-058DC81EA172}" destId="{322BFAD3-DC3B-4B54-B1D8-A8BA5F7DBA46}" srcOrd="2" destOrd="0" presId="urn:microsoft.com/office/officeart/2005/8/layout/orgChart1"/>
    <dgm:cxn modelId="{FEABE3E9-7F96-4798-BAFE-71319854824C}" type="presParOf" srcId="{3000AAF0-DC82-436C-B048-B4B79CAD4031}" destId="{4984D956-4011-429E-BE65-C5E1733C6826}" srcOrd="6" destOrd="0" presId="urn:microsoft.com/office/officeart/2005/8/layout/orgChart1"/>
    <dgm:cxn modelId="{5A4140AB-D3EA-4E19-A134-0EB9B020F8C0}" type="presParOf" srcId="{3000AAF0-DC82-436C-B048-B4B79CAD4031}" destId="{E86D4614-E649-4032-90A1-498A4C13D513}" srcOrd="7" destOrd="0" presId="urn:microsoft.com/office/officeart/2005/8/layout/orgChart1"/>
    <dgm:cxn modelId="{572857D9-7987-4752-B9C0-22EC5E5C87DB}" type="presParOf" srcId="{E86D4614-E649-4032-90A1-498A4C13D513}" destId="{7596D0AB-8512-4A66-AD8A-DA5A8041E436}" srcOrd="0" destOrd="0" presId="urn:microsoft.com/office/officeart/2005/8/layout/orgChart1"/>
    <dgm:cxn modelId="{2F608AB3-55CC-4C67-9CC9-9950A477C3C9}" type="presParOf" srcId="{7596D0AB-8512-4A66-AD8A-DA5A8041E436}" destId="{C460C38D-4463-4035-B22E-9B0436F9F201}" srcOrd="0" destOrd="0" presId="urn:microsoft.com/office/officeart/2005/8/layout/orgChart1"/>
    <dgm:cxn modelId="{A1E1736B-4D9B-407F-845D-74AC3DFDC24D}" type="presParOf" srcId="{7596D0AB-8512-4A66-AD8A-DA5A8041E436}" destId="{E30DFDDF-46F4-4C0A-9E2E-3A9AB9B743FA}" srcOrd="1" destOrd="0" presId="urn:microsoft.com/office/officeart/2005/8/layout/orgChart1"/>
    <dgm:cxn modelId="{7106677F-1233-4885-807A-9830781D9777}" type="presParOf" srcId="{E86D4614-E649-4032-90A1-498A4C13D513}" destId="{5F8A10F9-14D4-4074-80DA-528E5EAFB0E0}" srcOrd="1" destOrd="0" presId="urn:microsoft.com/office/officeart/2005/8/layout/orgChart1"/>
    <dgm:cxn modelId="{F00D179D-1323-4DE7-BE91-E63227B091F7}" type="presParOf" srcId="{E86D4614-E649-4032-90A1-498A4C13D513}" destId="{66920AF2-DEA3-4DF2-89A1-4011774054C5}" srcOrd="2" destOrd="0" presId="urn:microsoft.com/office/officeart/2005/8/layout/orgChart1"/>
    <dgm:cxn modelId="{4353490E-633A-4DFA-9E4D-ED740FF13E56}" type="presParOf" srcId="{3000AAF0-DC82-436C-B048-B4B79CAD4031}" destId="{DA9CC087-AD34-475F-A8B8-8F56D2236813}" srcOrd="8" destOrd="0" presId="urn:microsoft.com/office/officeart/2005/8/layout/orgChart1"/>
    <dgm:cxn modelId="{8FF9F679-7225-47C5-9F10-1B3F751C8508}" type="presParOf" srcId="{3000AAF0-DC82-436C-B048-B4B79CAD4031}" destId="{F6964162-F411-4882-B6ED-2C2FBADCA997}" srcOrd="9" destOrd="0" presId="urn:microsoft.com/office/officeart/2005/8/layout/orgChart1"/>
    <dgm:cxn modelId="{A74C11DB-35A8-4B49-869B-7657F39E8305}" type="presParOf" srcId="{F6964162-F411-4882-B6ED-2C2FBADCA997}" destId="{73AAAAB2-4ACD-4547-8E06-31886E2831FA}" srcOrd="0" destOrd="0" presId="urn:microsoft.com/office/officeart/2005/8/layout/orgChart1"/>
    <dgm:cxn modelId="{8A0D5B7F-FEC0-44A9-8823-1302FD458BCB}" type="presParOf" srcId="{73AAAAB2-4ACD-4547-8E06-31886E2831FA}" destId="{62862C54-A2A9-45CA-9FB4-E8B0560CDF3B}" srcOrd="0" destOrd="0" presId="urn:microsoft.com/office/officeart/2005/8/layout/orgChart1"/>
    <dgm:cxn modelId="{8583EE44-958C-404C-8EB3-49745F2D52C5}" type="presParOf" srcId="{73AAAAB2-4ACD-4547-8E06-31886E2831FA}" destId="{86755327-4DA2-48F9-BB5F-8DD8EDF09DC2}" srcOrd="1" destOrd="0" presId="urn:microsoft.com/office/officeart/2005/8/layout/orgChart1"/>
    <dgm:cxn modelId="{7DB02511-7636-4593-88A6-6D09609E735F}" type="presParOf" srcId="{F6964162-F411-4882-B6ED-2C2FBADCA997}" destId="{FCF59F32-8049-4ECF-908A-BE782E4AEBA5}" srcOrd="1" destOrd="0" presId="urn:microsoft.com/office/officeart/2005/8/layout/orgChart1"/>
    <dgm:cxn modelId="{65AA5899-7911-49AD-B5B7-CB431CBC63C1}" type="presParOf" srcId="{F6964162-F411-4882-B6ED-2C2FBADCA997}" destId="{16950BD0-FFB7-4F42-9E18-D269EF8448EB}" srcOrd="2" destOrd="0" presId="urn:microsoft.com/office/officeart/2005/8/layout/orgChart1"/>
    <dgm:cxn modelId="{BA222420-4E27-404C-A551-358613BF1B24}" type="presParOf" srcId="{8B73BC37-0AA8-44E9-9A79-6AD5DEA40C81}" destId="{9343EE74-773C-4730-B6EA-50ECF65679D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DDCAFD-121E-47DE-A7D3-1B67B312543F}" type="doc">
      <dgm:prSet loTypeId="urn:microsoft.com/office/officeart/2005/8/layout/orgChart1" loCatId="hierarchy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A953DFD4-374E-4512-952D-92AF9E28B5D4}">
      <dgm:prSet custT="1"/>
      <dgm:spPr/>
      <dgm:t>
        <a:bodyPr/>
        <a:lstStyle/>
        <a:p>
          <a:pPr rtl="0"/>
          <a:r>
            <a:rPr lang="ru-RU" sz="2100" b="1" i="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Виды деятельности:</a:t>
          </a:r>
          <a:endParaRPr lang="ru-RU" sz="2100" b="1" i="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0A84934-2B73-45FD-89CA-CDF6F12697C0}" type="parTrans" cxnId="{40477F4E-4368-4CFC-8F8E-B1433055AB70}">
      <dgm:prSet/>
      <dgm:spPr/>
      <dgm:t>
        <a:bodyPr/>
        <a:lstStyle/>
        <a:p>
          <a:endParaRPr lang="ru-RU"/>
        </a:p>
      </dgm:t>
    </dgm:pt>
    <dgm:pt modelId="{3B30F201-3902-4178-BED3-DDF4CEFE2D29}" type="sibTrans" cxnId="{40477F4E-4368-4CFC-8F8E-B1433055AB70}">
      <dgm:prSet/>
      <dgm:spPr/>
      <dgm:t>
        <a:bodyPr/>
        <a:lstStyle/>
        <a:p>
          <a:endParaRPr lang="ru-RU"/>
        </a:p>
      </dgm:t>
    </dgm:pt>
    <dgm:pt modelId="{9D8B68EA-88A5-4E57-A8F0-5BD76F10842A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предметная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A8EEC9-FEC6-4455-B2D0-8DE587709980}" type="parTrans" cxnId="{375993B2-3DA3-490D-944E-73381CA8BF69}">
      <dgm:prSet/>
      <dgm:spPr/>
      <dgm:t>
        <a:bodyPr/>
        <a:lstStyle/>
        <a:p>
          <a:endParaRPr lang="ru-RU"/>
        </a:p>
      </dgm:t>
    </dgm:pt>
    <dgm:pt modelId="{4DE90B8A-7CFA-46E6-B83B-74F51A535057}" type="sibTrans" cxnId="{375993B2-3DA3-490D-944E-73381CA8BF69}">
      <dgm:prSet/>
      <dgm:spPr/>
      <dgm:t>
        <a:bodyPr/>
        <a:lstStyle/>
        <a:p>
          <a:endParaRPr lang="ru-RU"/>
        </a:p>
      </dgm:t>
    </dgm:pt>
    <dgm:pt modelId="{95B5293C-7802-4C3F-B6CA-8B6DEB60A0FD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экспериментирование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A205C0-6ED4-4433-9F0E-369205DD277A}" type="parTrans" cxnId="{465D0D23-9F8A-4E41-A515-D64D61621C29}">
      <dgm:prSet/>
      <dgm:spPr/>
      <dgm:t>
        <a:bodyPr/>
        <a:lstStyle/>
        <a:p>
          <a:endParaRPr lang="ru-RU"/>
        </a:p>
      </dgm:t>
    </dgm:pt>
    <dgm:pt modelId="{E2116885-0BAE-4306-AD07-28BE09BE9AF9}" type="sibTrans" cxnId="{465D0D23-9F8A-4E41-A515-D64D61621C29}">
      <dgm:prSet/>
      <dgm:spPr/>
      <dgm:t>
        <a:bodyPr/>
        <a:lstStyle/>
        <a:p>
          <a:endParaRPr lang="ru-RU"/>
        </a:p>
      </dgm:t>
    </dgm:pt>
    <dgm:pt modelId="{3914784F-E817-4F76-B4F2-0E9BAD279452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двигательная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4500FC-1B62-49D6-AFF6-A9041491FF1D}" type="parTrans" cxnId="{08C00991-7033-4C8F-8F86-986B2A25B1B5}">
      <dgm:prSet/>
      <dgm:spPr/>
      <dgm:t>
        <a:bodyPr/>
        <a:lstStyle/>
        <a:p>
          <a:endParaRPr lang="ru-RU"/>
        </a:p>
      </dgm:t>
    </dgm:pt>
    <dgm:pt modelId="{8AF9759B-4E83-4306-900D-A87179FA5FFB}" type="sibTrans" cxnId="{08C00991-7033-4C8F-8F86-986B2A25B1B5}">
      <dgm:prSet/>
      <dgm:spPr/>
      <dgm:t>
        <a:bodyPr/>
        <a:lstStyle/>
        <a:p>
          <a:endParaRPr lang="ru-RU"/>
        </a:p>
      </dgm:t>
    </dgm:pt>
    <dgm:pt modelId="{72DDFE5A-1B39-4EC9-BA97-23B2B6B6195B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восприятие смысла сказок и стихов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C8183A-8657-4769-8427-31CCA4BD0491}" type="parTrans" cxnId="{22677F15-9CC3-47B5-B21E-4F9BB34792B3}">
      <dgm:prSet/>
      <dgm:spPr/>
      <dgm:t>
        <a:bodyPr/>
        <a:lstStyle/>
        <a:p>
          <a:endParaRPr lang="ru-RU"/>
        </a:p>
      </dgm:t>
    </dgm:pt>
    <dgm:pt modelId="{5C7E272A-785F-4955-A05B-0C6943180400}" type="sibTrans" cxnId="{22677F15-9CC3-47B5-B21E-4F9BB34792B3}">
      <dgm:prSet/>
      <dgm:spPr/>
      <dgm:t>
        <a:bodyPr/>
        <a:lstStyle/>
        <a:p>
          <a:endParaRPr lang="ru-RU"/>
        </a:p>
      </dgm:t>
    </dgm:pt>
    <dgm:pt modelId="{7A773436-6FAA-4E75-9FBD-5F00BD254895}">
      <dgm:prSet custT="1"/>
      <dgm:spPr/>
      <dgm:t>
        <a:bodyPr/>
        <a:lstStyle/>
        <a:p>
          <a:pPr rtl="0"/>
          <a:r>
            <a:rPr lang="ru-RU" sz="2100" i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рассматривание картинок</a:t>
          </a:r>
          <a:endParaRPr lang="ru-RU" sz="2100" i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242515-0AB8-4B18-8EDD-2240119C433E}" type="parTrans" cxnId="{5310BDD4-DE62-4BFB-ABE7-06A2A933ED45}">
      <dgm:prSet/>
      <dgm:spPr/>
      <dgm:t>
        <a:bodyPr/>
        <a:lstStyle/>
        <a:p>
          <a:endParaRPr lang="ru-RU"/>
        </a:p>
      </dgm:t>
    </dgm:pt>
    <dgm:pt modelId="{F2C4D705-060D-4EB2-85EE-1F0642A394BD}" type="sibTrans" cxnId="{5310BDD4-DE62-4BFB-ABE7-06A2A933ED45}">
      <dgm:prSet/>
      <dgm:spPr/>
      <dgm:t>
        <a:bodyPr/>
        <a:lstStyle/>
        <a:p>
          <a:endParaRPr lang="ru-RU"/>
        </a:p>
      </dgm:t>
    </dgm:pt>
    <dgm:pt modelId="{59FE4B73-EB17-4472-BACD-A6D724F30FCF}" type="pres">
      <dgm:prSet presAssocID="{1EDDCAFD-121E-47DE-A7D3-1B67B31254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73BC37-0AA8-44E9-9A79-6AD5DEA40C81}" type="pres">
      <dgm:prSet presAssocID="{A953DFD4-374E-4512-952D-92AF9E28B5D4}" presName="hierRoot1" presStyleCnt="0">
        <dgm:presLayoutVars>
          <dgm:hierBranch val="r"/>
        </dgm:presLayoutVars>
      </dgm:prSet>
      <dgm:spPr/>
    </dgm:pt>
    <dgm:pt modelId="{EA2150D3-9E7F-4CFD-8A1B-CB825DAFF3AA}" type="pres">
      <dgm:prSet presAssocID="{A953DFD4-374E-4512-952D-92AF9E28B5D4}" presName="rootComposite1" presStyleCnt="0"/>
      <dgm:spPr/>
    </dgm:pt>
    <dgm:pt modelId="{2E07D462-620D-4A71-9D76-12A0BE1A17F5}" type="pres">
      <dgm:prSet presAssocID="{A953DFD4-374E-4512-952D-92AF9E28B5D4}" presName="rootText1" presStyleLbl="node0" presStyleIdx="0" presStyleCnt="1" custScaleX="271435" custLinFactNeighborX="99527" custLinFactNeighborY="-18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E7B1AA-5CA0-4A26-91B8-D86213647764}" type="pres">
      <dgm:prSet presAssocID="{A953DFD4-374E-4512-952D-92AF9E28B5D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000AAF0-DC82-436C-B048-B4B79CAD4031}" type="pres">
      <dgm:prSet presAssocID="{A953DFD4-374E-4512-952D-92AF9E28B5D4}" presName="hierChild2" presStyleCnt="0"/>
      <dgm:spPr/>
    </dgm:pt>
    <dgm:pt modelId="{8DF0BC1A-FD0B-43E1-A06A-9781F424EA10}" type="pres">
      <dgm:prSet presAssocID="{F3A8EEC9-FEC6-4455-B2D0-8DE587709980}" presName="Name50" presStyleLbl="parChTrans1D2" presStyleIdx="0" presStyleCnt="5"/>
      <dgm:spPr/>
      <dgm:t>
        <a:bodyPr/>
        <a:lstStyle/>
        <a:p>
          <a:endParaRPr lang="ru-RU"/>
        </a:p>
      </dgm:t>
    </dgm:pt>
    <dgm:pt modelId="{AADDF385-DB49-4A2F-A900-E83EFBA86DF9}" type="pres">
      <dgm:prSet presAssocID="{9D8B68EA-88A5-4E57-A8F0-5BD76F10842A}" presName="hierRoot2" presStyleCnt="0">
        <dgm:presLayoutVars>
          <dgm:hierBranch val="init"/>
        </dgm:presLayoutVars>
      </dgm:prSet>
      <dgm:spPr/>
    </dgm:pt>
    <dgm:pt modelId="{B398B214-DA4C-40DF-9665-69307E047726}" type="pres">
      <dgm:prSet presAssocID="{9D8B68EA-88A5-4E57-A8F0-5BD76F10842A}" presName="rootComposite" presStyleCnt="0"/>
      <dgm:spPr/>
    </dgm:pt>
    <dgm:pt modelId="{CF62B34C-EF44-4002-AE50-110A6C0FBA0F}" type="pres">
      <dgm:prSet presAssocID="{9D8B68EA-88A5-4E57-A8F0-5BD76F10842A}" presName="rootText" presStyleLbl="node2" presStyleIdx="0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258E13-87B7-44BF-8800-7C815D9D0399}" type="pres">
      <dgm:prSet presAssocID="{9D8B68EA-88A5-4E57-A8F0-5BD76F10842A}" presName="rootConnector" presStyleLbl="node2" presStyleIdx="0" presStyleCnt="5"/>
      <dgm:spPr/>
      <dgm:t>
        <a:bodyPr/>
        <a:lstStyle/>
        <a:p>
          <a:endParaRPr lang="ru-RU"/>
        </a:p>
      </dgm:t>
    </dgm:pt>
    <dgm:pt modelId="{8016D0A1-8D77-4D01-A460-F7AD7FBBF1FF}" type="pres">
      <dgm:prSet presAssocID="{9D8B68EA-88A5-4E57-A8F0-5BD76F10842A}" presName="hierChild4" presStyleCnt="0"/>
      <dgm:spPr/>
    </dgm:pt>
    <dgm:pt modelId="{D691C6DF-CDDB-4748-ADA0-9FDEE319485B}" type="pres">
      <dgm:prSet presAssocID="{9D8B68EA-88A5-4E57-A8F0-5BD76F10842A}" presName="hierChild5" presStyleCnt="0"/>
      <dgm:spPr/>
    </dgm:pt>
    <dgm:pt modelId="{069D2510-226B-4C6F-A26C-FB55A61553A4}" type="pres">
      <dgm:prSet presAssocID="{C0A205C0-6ED4-4433-9F0E-369205DD277A}" presName="Name50" presStyleLbl="parChTrans1D2" presStyleIdx="1" presStyleCnt="5"/>
      <dgm:spPr/>
      <dgm:t>
        <a:bodyPr/>
        <a:lstStyle/>
        <a:p>
          <a:endParaRPr lang="ru-RU"/>
        </a:p>
      </dgm:t>
    </dgm:pt>
    <dgm:pt modelId="{4DCB1410-43D6-4D0F-A5D3-39ED617826C3}" type="pres">
      <dgm:prSet presAssocID="{95B5293C-7802-4C3F-B6CA-8B6DEB60A0FD}" presName="hierRoot2" presStyleCnt="0">
        <dgm:presLayoutVars>
          <dgm:hierBranch val="init"/>
        </dgm:presLayoutVars>
      </dgm:prSet>
      <dgm:spPr/>
    </dgm:pt>
    <dgm:pt modelId="{8B0710D1-A636-490B-BF51-A9911FAE90A7}" type="pres">
      <dgm:prSet presAssocID="{95B5293C-7802-4C3F-B6CA-8B6DEB60A0FD}" presName="rootComposite" presStyleCnt="0"/>
      <dgm:spPr/>
    </dgm:pt>
    <dgm:pt modelId="{23EF6ED6-BF06-4243-85BC-BE1FF0C71A40}" type="pres">
      <dgm:prSet presAssocID="{95B5293C-7802-4C3F-B6CA-8B6DEB60A0FD}" presName="rootText" presStyleLbl="node2" presStyleIdx="1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CEED67-92F2-4228-BA93-2650CB03577C}" type="pres">
      <dgm:prSet presAssocID="{95B5293C-7802-4C3F-B6CA-8B6DEB60A0FD}" presName="rootConnector" presStyleLbl="node2" presStyleIdx="1" presStyleCnt="5"/>
      <dgm:spPr/>
      <dgm:t>
        <a:bodyPr/>
        <a:lstStyle/>
        <a:p>
          <a:endParaRPr lang="ru-RU"/>
        </a:p>
      </dgm:t>
    </dgm:pt>
    <dgm:pt modelId="{E7542B51-AE0A-4941-AEA5-93A631410DB3}" type="pres">
      <dgm:prSet presAssocID="{95B5293C-7802-4C3F-B6CA-8B6DEB60A0FD}" presName="hierChild4" presStyleCnt="0"/>
      <dgm:spPr/>
    </dgm:pt>
    <dgm:pt modelId="{41308D17-0F98-40FC-9B20-D96D66FC337E}" type="pres">
      <dgm:prSet presAssocID="{95B5293C-7802-4C3F-B6CA-8B6DEB60A0FD}" presName="hierChild5" presStyleCnt="0"/>
      <dgm:spPr/>
    </dgm:pt>
    <dgm:pt modelId="{B7552C82-C784-4273-9690-3115D40D8530}" type="pres">
      <dgm:prSet presAssocID="{5C4500FC-1B62-49D6-AFF6-A9041491FF1D}" presName="Name50" presStyleLbl="parChTrans1D2" presStyleIdx="2" presStyleCnt="5"/>
      <dgm:spPr/>
      <dgm:t>
        <a:bodyPr/>
        <a:lstStyle/>
        <a:p>
          <a:endParaRPr lang="ru-RU"/>
        </a:p>
      </dgm:t>
    </dgm:pt>
    <dgm:pt modelId="{A0CC64B4-B06E-458B-9B92-058DC81EA172}" type="pres">
      <dgm:prSet presAssocID="{3914784F-E817-4F76-B4F2-0E9BAD279452}" presName="hierRoot2" presStyleCnt="0">
        <dgm:presLayoutVars>
          <dgm:hierBranch val="init"/>
        </dgm:presLayoutVars>
      </dgm:prSet>
      <dgm:spPr/>
    </dgm:pt>
    <dgm:pt modelId="{B9145D0D-11D5-4A1E-8D7B-F6D471E176E6}" type="pres">
      <dgm:prSet presAssocID="{3914784F-E817-4F76-B4F2-0E9BAD279452}" presName="rootComposite" presStyleCnt="0"/>
      <dgm:spPr/>
    </dgm:pt>
    <dgm:pt modelId="{23F2F6AB-C921-49FE-8E29-A774DE696114}" type="pres">
      <dgm:prSet presAssocID="{3914784F-E817-4F76-B4F2-0E9BAD279452}" presName="rootText" presStyleLbl="node2" presStyleIdx="2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AC8E60-F2FA-44B7-96A5-D790255A60CB}" type="pres">
      <dgm:prSet presAssocID="{3914784F-E817-4F76-B4F2-0E9BAD279452}" presName="rootConnector" presStyleLbl="node2" presStyleIdx="2" presStyleCnt="5"/>
      <dgm:spPr/>
      <dgm:t>
        <a:bodyPr/>
        <a:lstStyle/>
        <a:p>
          <a:endParaRPr lang="ru-RU"/>
        </a:p>
      </dgm:t>
    </dgm:pt>
    <dgm:pt modelId="{ED0B186D-929A-447A-BB84-179677A32301}" type="pres">
      <dgm:prSet presAssocID="{3914784F-E817-4F76-B4F2-0E9BAD279452}" presName="hierChild4" presStyleCnt="0"/>
      <dgm:spPr/>
    </dgm:pt>
    <dgm:pt modelId="{322BFAD3-DC3B-4B54-B1D8-A8BA5F7DBA46}" type="pres">
      <dgm:prSet presAssocID="{3914784F-E817-4F76-B4F2-0E9BAD279452}" presName="hierChild5" presStyleCnt="0"/>
      <dgm:spPr/>
    </dgm:pt>
    <dgm:pt modelId="{4984D956-4011-429E-BE65-C5E1733C6826}" type="pres">
      <dgm:prSet presAssocID="{0FC8183A-8657-4769-8427-31CCA4BD0491}" presName="Name50" presStyleLbl="parChTrans1D2" presStyleIdx="3" presStyleCnt="5"/>
      <dgm:spPr/>
      <dgm:t>
        <a:bodyPr/>
        <a:lstStyle/>
        <a:p>
          <a:endParaRPr lang="ru-RU"/>
        </a:p>
      </dgm:t>
    </dgm:pt>
    <dgm:pt modelId="{E86D4614-E649-4032-90A1-498A4C13D513}" type="pres">
      <dgm:prSet presAssocID="{72DDFE5A-1B39-4EC9-BA97-23B2B6B6195B}" presName="hierRoot2" presStyleCnt="0">
        <dgm:presLayoutVars>
          <dgm:hierBranch val="init"/>
        </dgm:presLayoutVars>
      </dgm:prSet>
      <dgm:spPr/>
    </dgm:pt>
    <dgm:pt modelId="{7596D0AB-8512-4A66-AD8A-DA5A8041E436}" type="pres">
      <dgm:prSet presAssocID="{72DDFE5A-1B39-4EC9-BA97-23B2B6B6195B}" presName="rootComposite" presStyleCnt="0"/>
      <dgm:spPr/>
    </dgm:pt>
    <dgm:pt modelId="{C460C38D-4463-4035-B22E-9B0436F9F201}" type="pres">
      <dgm:prSet presAssocID="{72DDFE5A-1B39-4EC9-BA97-23B2B6B6195B}" presName="rootText" presStyleLbl="node2" presStyleIdx="3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0DFDDF-46F4-4C0A-9E2E-3A9AB9B743FA}" type="pres">
      <dgm:prSet presAssocID="{72DDFE5A-1B39-4EC9-BA97-23B2B6B6195B}" presName="rootConnector" presStyleLbl="node2" presStyleIdx="3" presStyleCnt="5"/>
      <dgm:spPr/>
      <dgm:t>
        <a:bodyPr/>
        <a:lstStyle/>
        <a:p>
          <a:endParaRPr lang="ru-RU"/>
        </a:p>
      </dgm:t>
    </dgm:pt>
    <dgm:pt modelId="{5F8A10F9-14D4-4074-80DA-528E5EAFB0E0}" type="pres">
      <dgm:prSet presAssocID="{72DDFE5A-1B39-4EC9-BA97-23B2B6B6195B}" presName="hierChild4" presStyleCnt="0"/>
      <dgm:spPr/>
    </dgm:pt>
    <dgm:pt modelId="{66920AF2-DEA3-4DF2-89A1-4011774054C5}" type="pres">
      <dgm:prSet presAssocID="{72DDFE5A-1B39-4EC9-BA97-23B2B6B6195B}" presName="hierChild5" presStyleCnt="0"/>
      <dgm:spPr/>
    </dgm:pt>
    <dgm:pt modelId="{DA9CC087-AD34-475F-A8B8-8F56D2236813}" type="pres">
      <dgm:prSet presAssocID="{E8242515-0AB8-4B18-8EDD-2240119C433E}" presName="Name50" presStyleLbl="parChTrans1D2" presStyleIdx="4" presStyleCnt="5"/>
      <dgm:spPr/>
      <dgm:t>
        <a:bodyPr/>
        <a:lstStyle/>
        <a:p>
          <a:endParaRPr lang="ru-RU"/>
        </a:p>
      </dgm:t>
    </dgm:pt>
    <dgm:pt modelId="{F6964162-F411-4882-B6ED-2C2FBADCA997}" type="pres">
      <dgm:prSet presAssocID="{7A773436-6FAA-4E75-9FBD-5F00BD254895}" presName="hierRoot2" presStyleCnt="0">
        <dgm:presLayoutVars>
          <dgm:hierBranch val="init"/>
        </dgm:presLayoutVars>
      </dgm:prSet>
      <dgm:spPr/>
    </dgm:pt>
    <dgm:pt modelId="{73AAAAB2-4ACD-4547-8E06-31886E2831FA}" type="pres">
      <dgm:prSet presAssocID="{7A773436-6FAA-4E75-9FBD-5F00BD254895}" presName="rootComposite" presStyleCnt="0"/>
      <dgm:spPr/>
    </dgm:pt>
    <dgm:pt modelId="{62862C54-A2A9-45CA-9FB4-E8B0560CDF3B}" type="pres">
      <dgm:prSet presAssocID="{7A773436-6FAA-4E75-9FBD-5F00BD254895}" presName="rootText" presStyleLbl="node2" presStyleIdx="4" presStyleCnt="5" custScaleX="271435" custLinFactX="7248" custLinFactNeighborX="100000" custLinFactNeighborY="-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755327-4DA2-48F9-BB5F-8DD8EDF09DC2}" type="pres">
      <dgm:prSet presAssocID="{7A773436-6FAA-4E75-9FBD-5F00BD254895}" presName="rootConnector" presStyleLbl="node2" presStyleIdx="4" presStyleCnt="5"/>
      <dgm:spPr/>
      <dgm:t>
        <a:bodyPr/>
        <a:lstStyle/>
        <a:p>
          <a:endParaRPr lang="ru-RU"/>
        </a:p>
      </dgm:t>
    </dgm:pt>
    <dgm:pt modelId="{FCF59F32-8049-4ECF-908A-BE782E4AEBA5}" type="pres">
      <dgm:prSet presAssocID="{7A773436-6FAA-4E75-9FBD-5F00BD254895}" presName="hierChild4" presStyleCnt="0"/>
      <dgm:spPr/>
    </dgm:pt>
    <dgm:pt modelId="{16950BD0-FFB7-4F42-9E18-D269EF8448EB}" type="pres">
      <dgm:prSet presAssocID="{7A773436-6FAA-4E75-9FBD-5F00BD254895}" presName="hierChild5" presStyleCnt="0"/>
      <dgm:spPr/>
    </dgm:pt>
    <dgm:pt modelId="{9343EE74-773C-4730-B6EA-50ECF65679DA}" type="pres">
      <dgm:prSet presAssocID="{A953DFD4-374E-4512-952D-92AF9E28B5D4}" presName="hierChild3" presStyleCnt="0"/>
      <dgm:spPr/>
    </dgm:pt>
  </dgm:ptLst>
  <dgm:cxnLst>
    <dgm:cxn modelId="{980ECC48-28B8-43A8-BAA8-1F7AD2B0F227}" type="presOf" srcId="{3914784F-E817-4F76-B4F2-0E9BAD279452}" destId="{23F2F6AB-C921-49FE-8E29-A774DE696114}" srcOrd="0" destOrd="0" presId="urn:microsoft.com/office/officeart/2005/8/layout/orgChart1"/>
    <dgm:cxn modelId="{3F6BA48D-DD10-440B-885B-1F055A8C01D6}" type="presOf" srcId="{F3A8EEC9-FEC6-4455-B2D0-8DE587709980}" destId="{8DF0BC1A-FD0B-43E1-A06A-9781F424EA10}" srcOrd="0" destOrd="0" presId="urn:microsoft.com/office/officeart/2005/8/layout/orgChart1"/>
    <dgm:cxn modelId="{4BD9E44D-A813-4E79-A00C-8BD7F9ED9269}" type="presOf" srcId="{72DDFE5A-1B39-4EC9-BA97-23B2B6B6195B}" destId="{E30DFDDF-46F4-4C0A-9E2E-3A9AB9B743FA}" srcOrd="1" destOrd="0" presId="urn:microsoft.com/office/officeart/2005/8/layout/orgChart1"/>
    <dgm:cxn modelId="{465D0D23-9F8A-4E41-A515-D64D61621C29}" srcId="{A953DFD4-374E-4512-952D-92AF9E28B5D4}" destId="{95B5293C-7802-4C3F-B6CA-8B6DEB60A0FD}" srcOrd="1" destOrd="0" parTransId="{C0A205C0-6ED4-4433-9F0E-369205DD277A}" sibTransId="{E2116885-0BAE-4306-AD07-28BE09BE9AF9}"/>
    <dgm:cxn modelId="{E52A4B41-6A79-4A3D-A5AA-F3F11272C7AE}" type="presOf" srcId="{A953DFD4-374E-4512-952D-92AF9E28B5D4}" destId="{E7E7B1AA-5CA0-4A26-91B8-D86213647764}" srcOrd="1" destOrd="0" presId="urn:microsoft.com/office/officeart/2005/8/layout/orgChart1"/>
    <dgm:cxn modelId="{2397C9AA-A885-475F-8492-DFF87AE90ECA}" type="presOf" srcId="{7A773436-6FAA-4E75-9FBD-5F00BD254895}" destId="{62862C54-A2A9-45CA-9FB4-E8B0560CDF3B}" srcOrd="0" destOrd="0" presId="urn:microsoft.com/office/officeart/2005/8/layout/orgChart1"/>
    <dgm:cxn modelId="{51D0D05C-F094-49A4-90FB-EC1D691B4A16}" type="presOf" srcId="{3914784F-E817-4F76-B4F2-0E9BAD279452}" destId="{ECAC8E60-F2FA-44B7-96A5-D790255A60CB}" srcOrd="1" destOrd="0" presId="urn:microsoft.com/office/officeart/2005/8/layout/orgChart1"/>
    <dgm:cxn modelId="{CCF8155F-B83A-42DA-B5E5-E25F3437AD86}" type="presOf" srcId="{95B5293C-7802-4C3F-B6CA-8B6DEB60A0FD}" destId="{ABCEED67-92F2-4228-BA93-2650CB03577C}" srcOrd="1" destOrd="0" presId="urn:microsoft.com/office/officeart/2005/8/layout/orgChart1"/>
    <dgm:cxn modelId="{DB7A6748-3B5B-4D41-9257-01CC18F55E56}" type="presOf" srcId="{E8242515-0AB8-4B18-8EDD-2240119C433E}" destId="{DA9CC087-AD34-475F-A8B8-8F56D2236813}" srcOrd="0" destOrd="0" presId="urn:microsoft.com/office/officeart/2005/8/layout/orgChart1"/>
    <dgm:cxn modelId="{8E33C8BE-66CE-482F-AEA9-4FE2098A6918}" type="presOf" srcId="{5C4500FC-1B62-49D6-AFF6-A9041491FF1D}" destId="{B7552C82-C784-4273-9690-3115D40D8530}" srcOrd="0" destOrd="0" presId="urn:microsoft.com/office/officeart/2005/8/layout/orgChart1"/>
    <dgm:cxn modelId="{877905FE-5D82-436B-ACCC-A185928975B5}" type="presOf" srcId="{9D8B68EA-88A5-4E57-A8F0-5BD76F10842A}" destId="{85258E13-87B7-44BF-8800-7C815D9D0399}" srcOrd="1" destOrd="0" presId="urn:microsoft.com/office/officeart/2005/8/layout/orgChart1"/>
    <dgm:cxn modelId="{22677F15-9CC3-47B5-B21E-4F9BB34792B3}" srcId="{A953DFD4-374E-4512-952D-92AF9E28B5D4}" destId="{72DDFE5A-1B39-4EC9-BA97-23B2B6B6195B}" srcOrd="3" destOrd="0" parTransId="{0FC8183A-8657-4769-8427-31CCA4BD0491}" sibTransId="{5C7E272A-785F-4955-A05B-0C6943180400}"/>
    <dgm:cxn modelId="{4E6B9B08-5CF9-41F8-889B-5E0037F40BFB}" type="presOf" srcId="{1EDDCAFD-121E-47DE-A7D3-1B67B312543F}" destId="{59FE4B73-EB17-4472-BACD-A6D724F30FCF}" srcOrd="0" destOrd="0" presId="urn:microsoft.com/office/officeart/2005/8/layout/orgChart1"/>
    <dgm:cxn modelId="{5310BDD4-DE62-4BFB-ABE7-06A2A933ED45}" srcId="{A953DFD4-374E-4512-952D-92AF9E28B5D4}" destId="{7A773436-6FAA-4E75-9FBD-5F00BD254895}" srcOrd="4" destOrd="0" parTransId="{E8242515-0AB8-4B18-8EDD-2240119C433E}" sibTransId="{F2C4D705-060D-4EB2-85EE-1F0642A394BD}"/>
    <dgm:cxn modelId="{375993B2-3DA3-490D-944E-73381CA8BF69}" srcId="{A953DFD4-374E-4512-952D-92AF9E28B5D4}" destId="{9D8B68EA-88A5-4E57-A8F0-5BD76F10842A}" srcOrd="0" destOrd="0" parTransId="{F3A8EEC9-FEC6-4455-B2D0-8DE587709980}" sibTransId="{4DE90B8A-7CFA-46E6-B83B-74F51A535057}"/>
    <dgm:cxn modelId="{E106A2A4-2CB4-49FC-BD5D-7BA677524516}" type="presOf" srcId="{95B5293C-7802-4C3F-B6CA-8B6DEB60A0FD}" destId="{23EF6ED6-BF06-4243-85BC-BE1FF0C71A40}" srcOrd="0" destOrd="0" presId="urn:microsoft.com/office/officeart/2005/8/layout/orgChart1"/>
    <dgm:cxn modelId="{B185B987-3C3B-46B0-9856-EFCC4393C184}" type="presOf" srcId="{A953DFD4-374E-4512-952D-92AF9E28B5D4}" destId="{2E07D462-620D-4A71-9D76-12A0BE1A17F5}" srcOrd="0" destOrd="0" presId="urn:microsoft.com/office/officeart/2005/8/layout/orgChart1"/>
    <dgm:cxn modelId="{163FC78B-1FFE-4A5D-87FB-C13B8E085F97}" type="presOf" srcId="{9D8B68EA-88A5-4E57-A8F0-5BD76F10842A}" destId="{CF62B34C-EF44-4002-AE50-110A6C0FBA0F}" srcOrd="0" destOrd="0" presId="urn:microsoft.com/office/officeart/2005/8/layout/orgChart1"/>
    <dgm:cxn modelId="{40477F4E-4368-4CFC-8F8E-B1433055AB70}" srcId="{1EDDCAFD-121E-47DE-A7D3-1B67B312543F}" destId="{A953DFD4-374E-4512-952D-92AF9E28B5D4}" srcOrd="0" destOrd="0" parTransId="{60A84934-2B73-45FD-89CA-CDF6F12697C0}" sibTransId="{3B30F201-3902-4178-BED3-DDF4CEFE2D29}"/>
    <dgm:cxn modelId="{94DD00AB-FB42-4DF0-9A42-E3B82EA1F9DA}" type="presOf" srcId="{72DDFE5A-1B39-4EC9-BA97-23B2B6B6195B}" destId="{C460C38D-4463-4035-B22E-9B0436F9F201}" srcOrd="0" destOrd="0" presId="urn:microsoft.com/office/officeart/2005/8/layout/orgChart1"/>
    <dgm:cxn modelId="{4BF18598-66F7-42E7-BCE1-83EA24775B82}" type="presOf" srcId="{0FC8183A-8657-4769-8427-31CCA4BD0491}" destId="{4984D956-4011-429E-BE65-C5E1733C6826}" srcOrd="0" destOrd="0" presId="urn:microsoft.com/office/officeart/2005/8/layout/orgChart1"/>
    <dgm:cxn modelId="{08C00991-7033-4C8F-8F86-986B2A25B1B5}" srcId="{A953DFD4-374E-4512-952D-92AF9E28B5D4}" destId="{3914784F-E817-4F76-B4F2-0E9BAD279452}" srcOrd="2" destOrd="0" parTransId="{5C4500FC-1B62-49D6-AFF6-A9041491FF1D}" sibTransId="{8AF9759B-4E83-4306-900D-A87179FA5FFB}"/>
    <dgm:cxn modelId="{62F18240-E50B-4A1E-9497-1688C0090DC8}" type="presOf" srcId="{C0A205C0-6ED4-4433-9F0E-369205DD277A}" destId="{069D2510-226B-4C6F-A26C-FB55A61553A4}" srcOrd="0" destOrd="0" presId="urn:microsoft.com/office/officeart/2005/8/layout/orgChart1"/>
    <dgm:cxn modelId="{B103DCD8-F3A1-4774-9529-1FDB8133D057}" type="presOf" srcId="{7A773436-6FAA-4E75-9FBD-5F00BD254895}" destId="{86755327-4DA2-48F9-BB5F-8DD8EDF09DC2}" srcOrd="1" destOrd="0" presId="urn:microsoft.com/office/officeart/2005/8/layout/orgChart1"/>
    <dgm:cxn modelId="{A9AA4CE2-667E-4F38-9540-945BEE9FE158}" type="presParOf" srcId="{59FE4B73-EB17-4472-BACD-A6D724F30FCF}" destId="{8B73BC37-0AA8-44E9-9A79-6AD5DEA40C81}" srcOrd="0" destOrd="0" presId="urn:microsoft.com/office/officeart/2005/8/layout/orgChart1"/>
    <dgm:cxn modelId="{3B12820D-D29C-4447-B51A-3C7C5FA526EF}" type="presParOf" srcId="{8B73BC37-0AA8-44E9-9A79-6AD5DEA40C81}" destId="{EA2150D3-9E7F-4CFD-8A1B-CB825DAFF3AA}" srcOrd="0" destOrd="0" presId="urn:microsoft.com/office/officeart/2005/8/layout/orgChart1"/>
    <dgm:cxn modelId="{E6C7D8F0-25F3-4FF8-8675-F0792C8BD352}" type="presParOf" srcId="{EA2150D3-9E7F-4CFD-8A1B-CB825DAFF3AA}" destId="{2E07D462-620D-4A71-9D76-12A0BE1A17F5}" srcOrd="0" destOrd="0" presId="urn:microsoft.com/office/officeart/2005/8/layout/orgChart1"/>
    <dgm:cxn modelId="{01473D4E-9977-4214-A261-D7F94383FC6F}" type="presParOf" srcId="{EA2150D3-9E7F-4CFD-8A1B-CB825DAFF3AA}" destId="{E7E7B1AA-5CA0-4A26-91B8-D86213647764}" srcOrd="1" destOrd="0" presId="urn:microsoft.com/office/officeart/2005/8/layout/orgChart1"/>
    <dgm:cxn modelId="{3A76B796-56FA-4354-9571-81EEDE963AD2}" type="presParOf" srcId="{8B73BC37-0AA8-44E9-9A79-6AD5DEA40C81}" destId="{3000AAF0-DC82-436C-B048-B4B79CAD4031}" srcOrd="1" destOrd="0" presId="urn:microsoft.com/office/officeart/2005/8/layout/orgChart1"/>
    <dgm:cxn modelId="{67F91D5C-0FE7-45F4-86F6-AE377AE81828}" type="presParOf" srcId="{3000AAF0-DC82-436C-B048-B4B79CAD4031}" destId="{8DF0BC1A-FD0B-43E1-A06A-9781F424EA10}" srcOrd="0" destOrd="0" presId="urn:microsoft.com/office/officeart/2005/8/layout/orgChart1"/>
    <dgm:cxn modelId="{03E632F6-C804-4716-8338-F2A198AE77AC}" type="presParOf" srcId="{3000AAF0-DC82-436C-B048-B4B79CAD4031}" destId="{AADDF385-DB49-4A2F-A900-E83EFBA86DF9}" srcOrd="1" destOrd="0" presId="urn:microsoft.com/office/officeart/2005/8/layout/orgChart1"/>
    <dgm:cxn modelId="{C5274114-7EE7-4012-BB12-0ECBEF36D232}" type="presParOf" srcId="{AADDF385-DB49-4A2F-A900-E83EFBA86DF9}" destId="{B398B214-DA4C-40DF-9665-69307E047726}" srcOrd="0" destOrd="0" presId="urn:microsoft.com/office/officeart/2005/8/layout/orgChart1"/>
    <dgm:cxn modelId="{97DC4803-3963-48FF-8881-6BB40705BEFB}" type="presParOf" srcId="{B398B214-DA4C-40DF-9665-69307E047726}" destId="{CF62B34C-EF44-4002-AE50-110A6C0FBA0F}" srcOrd="0" destOrd="0" presId="urn:microsoft.com/office/officeart/2005/8/layout/orgChart1"/>
    <dgm:cxn modelId="{69E28515-649D-4397-A051-6EE8C2C4C6D5}" type="presParOf" srcId="{B398B214-DA4C-40DF-9665-69307E047726}" destId="{85258E13-87B7-44BF-8800-7C815D9D0399}" srcOrd="1" destOrd="0" presId="urn:microsoft.com/office/officeart/2005/8/layout/orgChart1"/>
    <dgm:cxn modelId="{4CF2BA92-86E8-4FD1-9BBC-B7D35B3852AE}" type="presParOf" srcId="{AADDF385-DB49-4A2F-A900-E83EFBA86DF9}" destId="{8016D0A1-8D77-4D01-A460-F7AD7FBBF1FF}" srcOrd="1" destOrd="0" presId="urn:microsoft.com/office/officeart/2005/8/layout/orgChart1"/>
    <dgm:cxn modelId="{42966688-7368-4880-9F78-EE41D342C011}" type="presParOf" srcId="{AADDF385-DB49-4A2F-A900-E83EFBA86DF9}" destId="{D691C6DF-CDDB-4748-ADA0-9FDEE319485B}" srcOrd="2" destOrd="0" presId="urn:microsoft.com/office/officeart/2005/8/layout/orgChart1"/>
    <dgm:cxn modelId="{A53A0163-BE1E-4427-AA33-0D411A981FC5}" type="presParOf" srcId="{3000AAF0-DC82-436C-B048-B4B79CAD4031}" destId="{069D2510-226B-4C6F-A26C-FB55A61553A4}" srcOrd="2" destOrd="0" presId="urn:microsoft.com/office/officeart/2005/8/layout/orgChart1"/>
    <dgm:cxn modelId="{58DE6AD1-704D-4E8D-9C50-67AD561CE8F8}" type="presParOf" srcId="{3000AAF0-DC82-436C-B048-B4B79CAD4031}" destId="{4DCB1410-43D6-4D0F-A5D3-39ED617826C3}" srcOrd="3" destOrd="0" presId="urn:microsoft.com/office/officeart/2005/8/layout/orgChart1"/>
    <dgm:cxn modelId="{87488749-E9EB-4675-B0AC-5D71DBD8EA78}" type="presParOf" srcId="{4DCB1410-43D6-4D0F-A5D3-39ED617826C3}" destId="{8B0710D1-A636-490B-BF51-A9911FAE90A7}" srcOrd="0" destOrd="0" presId="urn:microsoft.com/office/officeart/2005/8/layout/orgChart1"/>
    <dgm:cxn modelId="{5BA1C597-1BF8-4947-8B12-CCB68D556E84}" type="presParOf" srcId="{8B0710D1-A636-490B-BF51-A9911FAE90A7}" destId="{23EF6ED6-BF06-4243-85BC-BE1FF0C71A40}" srcOrd="0" destOrd="0" presId="urn:microsoft.com/office/officeart/2005/8/layout/orgChart1"/>
    <dgm:cxn modelId="{15EDD6EF-5BEA-4C38-A638-31993F07BC73}" type="presParOf" srcId="{8B0710D1-A636-490B-BF51-A9911FAE90A7}" destId="{ABCEED67-92F2-4228-BA93-2650CB03577C}" srcOrd="1" destOrd="0" presId="urn:microsoft.com/office/officeart/2005/8/layout/orgChart1"/>
    <dgm:cxn modelId="{78B463F7-0252-44B3-9DDC-80263D8B0DDA}" type="presParOf" srcId="{4DCB1410-43D6-4D0F-A5D3-39ED617826C3}" destId="{E7542B51-AE0A-4941-AEA5-93A631410DB3}" srcOrd="1" destOrd="0" presId="urn:microsoft.com/office/officeart/2005/8/layout/orgChart1"/>
    <dgm:cxn modelId="{FF5F6DB9-3B46-4BD0-9AAD-69A7C540404C}" type="presParOf" srcId="{4DCB1410-43D6-4D0F-A5D3-39ED617826C3}" destId="{41308D17-0F98-40FC-9B20-D96D66FC337E}" srcOrd="2" destOrd="0" presId="urn:microsoft.com/office/officeart/2005/8/layout/orgChart1"/>
    <dgm:cxn modelId="{F3D2AF96-33CE-4F79-A41F-84406FFA3208}" type="presParOf" srcId="{3000AAF0-DC82-436C-B048-B4B79CAD4031}" destId="{B7552C82-C784-4273-9690-3115D40D8530}" srcOrd="4" destOrd="0" presId="urn:microsoft.com/office/officeart/2005/8/layout/orgChart1"/>
    <dgm:cxn modelId="{5DF9A5A3-C728-4006-B65D-3102156DCF18}" type="presParOf" srcId="{3000AAF0-DC82-436C-B048-B4B79CAD4031}" destId="{A0CC64B4-B06E-458B-9B92-058DC81EA172}" srcOrd="5" destOrd="0" presId="urn:microsoft.com/office/officeart/2005/8/layout/orgChart1"/>
    <dgm:cxn modelId="{D8A6706C-7F45-42C8-B2FA-616B7FDA78DF}" type="presParOf" srcId="{A0CC64B4-B06E-458B-9B92-058DC81EA172}" destId="{B9145D0D-11D5-4A1E-8D7B-F6D471E176E6}" srcOrd="0" destOrd="0" presId="urn:microsoft.com/office/officeart/2005/8/layout/orgChart1"/>
    <dgm:cxn modelId="{22E2D831-B15A-4EC0-9D12-F715898BF686}" type="presParOf" srcId="{B9145D0D-11D5-4A1E-8D7B-F6D471E176E6}" destId="{23F2F6AB-C921-49FE-8E29-A774DE696114}" srcOrd="0" destOrd="0" presId="urn:microsoft.com/office/officeart/2005/8/layout/orgChart1"/>
    <dgm:cxn modelId="{3B641810-3D2B-4A76-8A27-A0C2A17442CA}" type="presParOf" srcId="{B9145D0D-11D5-4A1E-8D7B-F6D471E176E6}" destId="{ECAC8E60-F2FA-44B7-96A5-D790255A60CB}" srcOrd="1" destOrd="0" presId="urn:microsoft.com/office/officeart/2005/8/layout/orgChart1"/>
    <dgm:cxn modelId="{004E9E1C-07B5-4999-BBB4-D1134C09C444}" type="presParOf" srcId="{A0CC64B4-B06E-458B-9B92-058DC81EA172}" destId="{ED0B186D-929A-447A-BB84-179677A32301}" srcOrd="1" destOrd="0" presId="urn:microsoft.com/office/officeart/2005/8/layout/orgChart1"/>
    <dgm:cxn modelId="{2DF07B52-F76A-4FD4-A108-F1BDE3689C32}" type="presParOf" srcId="{A0CC64B4-B06E-458B-9B92-058DC81EA172}" destId="{322BFAD3-DC3B-4B54-B1D8-A8BA5F7DBA46}" srcOrd="2" destOrd="0" presId="urn:microsoft.com/office/officeart/2005/8/layout/orgChart1"/>
    <dgm:cxn modelId="{09659B64-4FB8-4E95-B6AA-6CB4B15AF21C}" type="presParOf" srcId="{3000AAF0-DC82-436C-B048-B4B79CAD4031}" destId="{4984D956-4011-429E-BE65-C5E1733C6826}" srcOrd="6" destOrd="0" presId="urn:microsoft.com/office/officeart/2005/8/layout/orgChart1"/>
    <dgm:cxn modelId="{755F6462-21EA-430A-9017-4D8295C10CC3}" type="presParOf" srcId="{3000AAF0-DC82-436C-B048-B4B79CAD4031}" destId="{E86D4614-E649-4032-90A1-498A4C13D513}" srcOrd="7" destOrd="0" presId="urn:microsoft.com/office/officeart/2005/8/layout/orgChart1"/>
    <dgm:cxn modelId="{99BC55C3-2607-4ED8-AC02-996AF6E942DA}" type="presParOf" srcId="{E86D4614-E649-4032-90A1-498A4C13D513}" destId="{7596D0AB-8512-4A66-AD8A-DA5A8041E436}" srcOrd="0" destOrd="0" presId="urn:microsoft.com/office/officeart/2005/8/layout/orgChart1"/>
    <dgm:cxn modelId="{8563256A-6C62-450A-B888-DFDA36DE079F}" type="presParOf" srcId="{7596D0AB-8512-4A66-AD8A-DA5A8041E436}" destId="{C460C38D-4463-4035-B22E-9B0436F9F201}" srcOrd="0" destOrd="0" presId="urn:microsoft.com/office/officeart/2005/8/layout/orgChart1"/>
    <dgm:cxn modelId="{6FA67735-C4A0-4EFB-9D46-2A9A473E9524}" type="presParOf" srcId="{7596D0AB-8512-4A66-AD8A-DA5A8041E436}" destId="{E30DFDDF-46F4-4C0A-9E2E-3A9AB9B743FA}" srcOrd="1" destOrd="0" presId="urn:microsoft.com/office/officeart/2005/8/layout/orgChart1"/>
    <dgm:cxn modelId="{5125BCC5-003F-4310-B55F-97F4C2480C60}" type="presParOf" srcId="{E86D4614-E649-4032-90A1-498A4C13D513}" destId="{5F8A10F9-14D4-4074-80DA-528E5EAFB0E0}" srcOrd="1" destOrd="0" presId="urn:microsoft.com/office/officeart/2005/8/layout/orgChart1"/>
    <dgm:cxn modelId="{FF69EC64-BD2B-49F3-81C5-4DD898D9D422}" type="presParOf" srcId="{E86D4614-E649-4032-90A1-498A4C13D513}" destId="{66920AF2-DEA3-4DF2-89A1-4011774054C5}" srcOrd="2" destOrd="0" presId="urn:microsoft.com/office/officeart/2005/8/layout/orgChart1"/>
    <dgm:cxn modelId="{AE82649A-EF10-4FD9-905F-1FC4691D408D}" type="presParOf" srcId="{3000AAF0-DC82-436C-B048-B4B79CAD4031}" destId="{DA9CC087-AD34-475F-A8B8-8F56D2236813}" srcOrd="8" destOrd="0" presId="urn:microsoft.com/office/officeart/2005/8/layout/orgChart1"/>
    <dgm:cxn modelId="{3F3C292F-475C-42E5-B30A-6832D3B1FB5A}" type="presParOf" srcId="{3000AAF0-DC82-436C-B048-B4B79CAD4031}" destId="{F6964162-F411-4882-B6ED-2C2FBADCA997}" srcOrd="9" destOrd="0" presId="urn:microsoft.com/office/officeart/2005/8/layout/orgChart1"/>
    <dgm:cxn modelId="{B23D31F2-4BBB-4E05-BDCB-52BD550A9F9E}" type="presParOf" srcId="{F6964162-F411-4882-B6ED-2C2FBADCA997}" destId="{73AAAAB2-4ACD-4547-8E06-31886E2831FA}" srcOrd="0" destOrd="0" presId="urn:microsoft.com/office/officeart/2005/8/layout/orgChart1"/>
    <dgm:cxn modelId="{C366AC61-876A-4AEA-B235-2325A164C488}" type="presParOf" srcId="{73AAAAB2-4ACD-4547-8E06-31886E2831FA}" destId="{62862C54-A2A9-45CA-9FB4-E8B0560CDF3B}" srcOrd="0" destOrd="0" presId="urn:microsoft.com/office/officeart/2005/8/layout/orgChart1"/>
    <dgm:cxn modelId="{9C199F2C-BF53-4557-B4A0-8E30C03F91E6}" type="presParOf" srcId="{73AAAAB2-4ACD-4547-8E06-31886E2831FA}" destId="{86755327-4DA2-48F9-BB5F-8DD8EDF09DC2}" srcOrd="1" destOrd="0" presId="urn:microsoft.com/office/officeart/2005/8/layout/orgChart1"/>
    <dgm:cxn modelId="{DFE472C9-189B-498C-9424-F5F0D93E659F}" type="presParOf" srcId="{F6964162-F411-4882-B6ED-2C2FBADCA997}" destId="{FCF59F32-8049-4ECF-908A-BE782E4AEBA5}" srcOrd="1" destOrd="0" presId="urn:microsoft.com/office/officeart/2005/8/layout/orgChart1"/>
    <dgm:cxn modelId="{A51D1AD5-5311-4952-A008-1954991208B2}" type="presParOf" srcId="{F6964162-F411-4882-B6ED-2C2FBADCA997}" destId="{16950BD0-FFB7-4F42-9E18-D269EF8448EB}" srcOrd="2" destOrd="0" presId="urn:microsoft.com/office/officeart/2005/8/layout/orgChart1"/>
    <dgm:cxn modelId="{14DA112D-38EC-4DC5-91EC-33267DD9A310}" type="presParOf" srcId="{8B73BC37-0AA8-44E9-9A79-6AD5DEA40C81}" destId="{9343EE74-773C-4730-B6EA-50ECF65679D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523F21-13B6-4B88-A771-C7880CB2CC1E}">
      <dsp:nvSpPr>
        <dsp:cNvPr id="0" name=""/>
        <dsp:cNvSpPr/>
      </dsp:nvSpPr>
      <dsp:spPr>
        <a:xfrm>
          <a:off x="0" y="0"/>
          <a:ext cx="9338171" cy="122381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Развивать умение различать основные  цвета (красный, желтый, синий, зеленый, белый, черный);  форму предметов (круг, овал, квадрат, прямоугольник, треугольник);  величину предмета (длинный – короткий, высокий – низкий, большой – маленький).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742" y="59742"/>
        <a:ext cx="9218687" cy="1104335"/>
      </dsp:txXfrm>
    </dsp:sp>
    <dsp:sp modelId="{55E706FE-87EA-47ED-8E8A-F70C0B43CEFE}">
      <dsp:nvSpPr>
        <dsp:cNvPr id="0" name=""/>
        <dsp:cNvSpPr/>
      </dsp:nvSpPr>
      <dsp:spPr>
        <a:xfrm>
          <a:off x="4565" y="1394935"/>
          <a:ext cx="9349246" cy="615519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Развивать тактильное восприятие: умение различать на ощупь качество предметов и называть их (мягкое, твердое, пушистое, гладкое, колючее). 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612" y="1424982"/>
        <a:ext cx="9289152" cy="555425"/>
      </dsp:txXfrm>
    </dsp:sp>
    <dsp:sp modelId="{F6C3EB33-5248-467B-891E-8BD1B2DF6C39}">
      <dsp:nvSpPr>
        <dsp:cNvPr id="0" name=""/>
        <dsp:cNvSpPr/>
      </dsp:nvSpPr>
      <dsp:spPr>
        <a:xfrm>
          <a:off x="4565" y="2181508"/>
          <a:ext cx="9349246" cy="812435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Повышать педагогическую компетентность  родителей по вопросам сенсорного развития детей.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225" y="2221168"/>
        <a:ext cx="9269926" cy="733115"/>
      </dsp:txXfrm>
    </dsp:sp>
    <dsp:sp modelId="{777179F0-3757-4859-991B-4DCCF3FBCDE6}">
      <dsp:nvSpPr>
        <dsp:cNvPr id="0" name=""/>
        <dsp:cNvSpPr/>
      </dsp:nvSpPr>
      <dsp:spPr>
        <a:xfrm>
          <a:off x="4565" y="3164997"/>
          <a:ext cx="9349246" cy="693758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Способствовать включению родителей в образовательный процесс ДОУ, укреплению детско-родительских отношений.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431" y="3198863"/>
        <a:ext cx="9281514" cy="626026"/>
      </dsp:txXfrm>
    </dsp:sp>
    <dsp:sp modelId="{2890E2AF-F80B-4D16-B9DC-7BB2C30BCC7B}">
      <dsp:nvSpPr>
        <dsp:cNvPr id="0" name=""/>
        <dsp:cNvSpPr/>
      </dsp:nvSpPr>
      <dsp:spPr>
        <a:xfrm>
          <a:off x="4565" y="4029810"/>
          <a:ext cx="9349246" cy="68503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Пополнять развивающую предметно – пространственную среду в группе в соответствии с ФГОС ДО.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006" y="4063251"/>
        <a:ext cx="9282364" cy="6181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BE2251-23D3-4F82-A689-56E3713A3D52}">
      <dsp:nvSpPr>
        <dsp:cNvPr id="0" name=""/>
        <dsp:cNvSpPr/>
      </dsp:nvSpPr>
      <dsp:spPr>
        <a:xfrm>
          <a:off x="0" y="0"/>
          <a:ext cx="9349246" cy="114189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1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Создать условия для усвоения  детьми знаний основных цветов,  опираясь на интегративный подход умение находить предметы заданного цвета в окружающей обстановке.</a:t>
          </a:r>
          <a:endParaRPr lang="ru-RU" sz="21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743" y="55743"/>
        <a:ext cx="9237760" cy="10304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EE04A-EDA7-4588-8262-3A655040889C}">
      <dsp:nvSpPr>
        <dsp:cNvPr id="0" name=""/>
        <dsp:cNvSpPr/>
      </dsp:nvSpPr>
      <dsp:spPr>
        <a:xfrm>
          <a:off x="9131" y="0"/>
          <a:ext cx="9349246" cy="136086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Вид проекта: </a:t>
          </a:r>
          <a:r>
            <a:rPr lang="ru-RU" sz="32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практико-ориентированный </a:t>
          </a:r>
          <a:endParaRPr lang="ru-RU" sz="32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5563" y="66432"/>
        <a:ext cx="9216382" cy="1228004"/>
      </dsp:txXfrm>
    </dsp:sp>
    <dsp:sp modelId="{79411CC3-9E32-4A36-801F-290837C1CCCF}">
      <dsp:nvSpPr>
        <dsp:cNvPr id="0" name=""/>
        <dsp:cNvSpPr/>
      </dsp:nvSpPr>
      <dsp:spPr>
        <a:xfrm>
          <a:off x="9131" y="1428762"/>
          <a:ext cx="9349246" cy="1197968"/>
        </a:xfrm>
        <a:prstGeom prst="round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Тип проекта: </a:t>
          </a:r>
          <a:r>
            <a:rPr lang="ru-RU" sz="32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групповой</a:t>
          </a:r>
          <a:endParaRPr lang="ru-RU" sz="32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611" y="1487242"/>
        <a:ext cx="9232286" cy="1081008"/>
      </dsp:txXfrm>
    </dsp:sp>
    <dsp:sp modelId="{59D96F08-A91C-4567-A02D-97F447C799B9}">
      <dsp:nvSpPr>
        <dsp:cNvPr id="0" name=""/>
        <dsp:cNvSpPr/>
      </dsp:nvSpPr>
      <dsp:spPr>
        <a:xfrm>
          <a:off x="4565" y="2759516"/>
          <a:ext cx="9349246" cy="1383853"/>
        </a:xfrm>
        <a:prstGeom prst="round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l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Срок реализации: </a:t>
          </a:r>
          <a:r>
            <a:rPr lang="ru-RU" sz="32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 недель </a:t>
          </a:r>
        </a:p>
        <a:p>
          <a:pPr lvl="0" algn="l" defTabSz="1422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32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(с 1 марта  по 22 апреля 2016год)</a:t>
          </a:r>
          <a:endParaRPr lang="ru-RU" sz="32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2119" y="2827070"/>
        <a:ext cx="9214138" cy="1248745"/>
      </dsp:txXfrm>
    </dsp:sp>
    <dsp:sp modelId="{0F593EE9-E62D-4328-8186-0BB7C5234F74}">
      <dsp:nvSpPr>
        <dsp:cNvPr id="0" name=""/>
        <dsp:cNvSpPr/>
      </dsp:nvSpPr>
      <dsp:spPr>
        <a:xfrm>
          <a:off x="0" y="4245572"/>
          <a:ext cx="9349246" cy="1969533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just" defTabSz="1244600" rtl="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8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Участники: </a:t>
          </a:r>
          <a:r>
            <a:rPr lang="ru-RU" sz="28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дети раннего возраста (2-3 года),  в количестве 20 человек, родители, воспитатели группы. </a:t>
          </a:r>
        </a:p>
        <a:p>
          <a:pPr lvl="0" algn="just" defTabSz="1244600" rtl="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8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Куратор  проекта</a:t>
          </a:r>
          <a:r>
            <a:rPr lang="ru-RU" sz="2800" b="1" i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rPr>
            <a:t>:</a:t>
          </a:r>
          <a:r>
            <a:rPr lang="ru-RU" sz="2800" i="1" kern="1200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8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Кузьмина Т.С., заместитель заведующего по УВР МДОУ.</a:t>
          </a:r>
          <a:endParaRPr lang="ru-RU" sz="28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145" y="4341717"/>
        <a:ext cx="9156956" cy="17772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3DAEB-661B-4752-93A5-DACC1F60634E}">
      <dsp:nvSpPr>
        <dsp:cNvPr id="0" name=""/>
        <dsp:cNvSpPr/>
      </dsp:nvSpPr>
      <dsp:spPr>
        <a:xfrm>
          <a:off x="4500593" y="797124"/>
          <a:ext cx="2728585" cy="3345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7288"/>
              </a:lnTo>
              <a:lnTo>
                <a:pt x="2728585" y="167288"/>
              </a:lnTo>
              <a:lnTo>
                <a:pt x="2728585" y="334577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B38EC6-0678-4A2D-B6A9-BBFF098E51CD}">
      <dsp:nvSpPr>
        <dsp:cNvPr id="0" name=""/>
        <dsp:cNvSpPr/>
      </dsp:nvSpPr>
      <dsp:spPr>
        <a:xfrm>
          <a:off x="4454873" y="797124"/>
          <a:ext cx="91440" cy="33457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7288"/>
              </a:lnTo>
              <a:lnTo>
                <a:pt x="91222" y="167288"/>
              </a:lnTo>
              <a:lnTo>
                <a:pt x="91222" y="334577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80D380-C72E-4287-B1BE-6DEA3AB7643B}">
      <dsp:nvSpPr>
        <dsp:cNvPr id="0" name=""/>
        <dsp:cNvSpPr/>
      </dsp:nvSpPr>
      <dsp:spPr>
        <a:xfrm>
          <a:off x="1817510" y="797124"/>
          <a:ext cx="2683083" cy="334577"/>
        </a:xfrm>
        <a:custGeom>
          <a:avLst/>
          <a:gdLst/>
          <a:ahLst/>
          <a:cxnLst/>
          <a:rect l="0" t="0" r="0" b="0"/>
          <a:pathLst>
            <a:path>
              <a:moveTo>
                <a:pt x="2683083" y="0"/>
              </a:moveTo>
              <a:lnTo>
                <a:pt x="2683083" y="167288"/>
              </a:lnTo>
              <a:lnTo>
                <a:pt x="0" y="167288"/>
              </a:lnTo>
              <a:lnTo>
                <a:pt x="0" y="334577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B32084-B9C6-4D5E-8CF1-A3A56ED1BFA5}">
      <dsp:nvSpPr>
        <dsp:cNvPr id="0" name=""/>
        <dsp:cNvSpPr/>
      </dsp:nvSpPr>
      <dsp:spPr>
        <a:xfrm>
          <a:off x="2648793" y="510"/>
          <a:ext cx="3703601" cy="796613"/>
        </a:xfrm>
        <a:prstGeom prst="rect">
          <a:avLst/>
        </a:prstGeom>
        <a:gradFill rotWithShape="0">
          <a:gsLst>
            <a:gs pos="0">
              <a:schemeClr val="accent5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cap="none" spc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Формы организации детей в соответствии с ФГОС ДО: </a:t>
          </a:r>
          <a:endParaRPr lang="ru-RU" sz="2100" b="1" i="0" kern="1200" cap="none" spc="0" baseline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648793" y="510"/>
        <a:ext cx="3703601" cy="796613"/>
      </dsp:txXfrm>
    </dsp:sp>
    <dsp:sp modelId="{241C2BED-0C28-43E1-9133-CF1C43A0E3BA}">
      <dsp:nvSpPr>
        <dsp:cNvPr id="0" name=""/>
        <dsp:cNvSpPr/>
      </dsp:nvSpPr>
      <dsp:spPr>
        <a:xfrm>
          <a:off x="638776" y="1131701"/>
          <a:ext cx="2357467" cy="796613"/>
        </a:xfrm>
        <a:prstGeom prst="rect">
          <a:avLst/>
        </a:prstGeom>
        <a:gradFill rotWithShape="0">
          <a:gsLst>
            <a:gs pos="0">
              <a:schemeClr val="accent5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групповая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38776" y="1131701"/>
        <a:ext cx="2357467" cy="796613"/>
      </dsp:txXfrm>
    </dsp:sp>
    <dsp:sp modelId="{0381F492-A37A-46BB-A3E6-5BFDA5867082}">
      <dsp:nvSpPr>
        <dsp:cNvPr id="0" name=""/>
        <dsp:cNvSpPr/>
      </dsp:nvSpPr>
      <dsp:spPr>
        <a:xfrm>
          <a:off x="3330822" y="1131701"/>
          <a:ext cx="2430548" cy="796613"/>
        </a:xfrm>
        <a:prstGeom prst="rect">
          <a:avLst/>
        </a:prstGeom>
        <a:gradFill rotWithShape="0">
          <a:gsLst>
            <a:gs pos="0">
              <a:schemeClr val="accent5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подгрупповая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30822" y="1131701"/>
        <a:ext cx="2430548" cy="796613"/>
      </dsp:txXfrm>
    </dsp:sp>
    <dsp:sp modelId="{46FB5076-3CC3-4F2C-AD5B-B2C830FDDFE2}">
      <dsp:nvSpPr>
        <dsp:cNvPr id="0" name=""/>
        <dsp:cNvSpPr/>
      </dsp:nvSpPr>
      <dsp:spPr>
        <a:xfrm>
          <a:off x="6095948" y="1131701"/>
          <a:ext cx="2266462" cy="736740"/>
        </a:xfrm>
        <a:prstGeom prst="rect">
          <a:avLst/>
        </a:prstGeom>
        <a:gradFill rotWithShape="0">
          <a:gsLst>
            <a:gs pos="0">
              <a:schemeClr val="accent5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i="0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индивидуальная</a:t>
          </a:r>
          <a:endParaRPr lang="ru-RU" sz="2100" b="0" i="0" kern="1200" baseline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95948" y="1131701"/>
        <a:ext cx="2266462" cy="7367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CC087-AD34-475F-A8B8-8F56D2236813}">
      <dsp:nvSpPr>
        <dsp:cNvPr id="0" name=""/>
        <dsp:cNvSpPr/>
      </dsp:nvSpPr>
      <dsp:spPr>
        <a:xfrm>
          <a:off x="5086332" y="541897"/>
          <a:ext cx="263217" cy="3574958"/>
        </a:xfrm>
        <a:custGeom>
          <a:avLst/>
          <a:gdLst/>
          <a:ahLst/>
          <a:cxnLst/>
          <a:rect l="0" t="0" r="0" b="0"/>
          <a:pathLst>
            <a:path>
              <a:moveTo>
                <a:pt x="263217" y="0"/>
              </a:moveTo>
              <a:lnTo>
                <a:pt x="263217" y="3574958"/>
              </a:lnTo>
              <a:lnTo>
                <a:pt x="0" y="3574958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4D956-4011-429E-BE65-C5E1733C6826}">
      <dsp:nvSpPr>
        <dsp:cNvPr id="0" name=""/>
        <dsp:cNvSpPr/>
      </dsp:nvSpPr>
      <dsp:spPr>
        <a:xfrm>
          <a:off x="5086332" y="541897"/>
          <a:ext cx="263217" cy="2805800"/>
        </a:xfrm>
        <a:custGeom>
          <a:avLst/>
          <a:gdLst/>
          <a:ahLst/>
          <a:cxnLst/>
          <a:rect l="0" t="0" r="0" b="0"/>
          <a:pathLst>
            <a:path>
              <a:moveTo>
                <a:pt x="263217" y="0"/>
              </a:moveTo>
              <a:lnTo>
                <a:pt x="263217" y="2805800"/>
              </a:lnTo>
              <a:lnTo>
                <a:pt x="0" y="280580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552C82-C784-4273-9690-3115D40D8530}">
      <dsp:nvSpPr>
        <dsp:cNvPr id="0" name=""/>
        <dsp:cNvSpPr/>
      </dsp:nvSpPr>
      <dsp:spPr>
        <a:xfrm>
          <a:off x="5086332" y="541897"/>
          <a:ext cx="263217" cy="2036643"/>
        </a:xfrm>
        <a:custGeom>
          <a:avLst/>
          <a:gdLst/>
          <a:ahLst/>
          <a:cxnLst/>
          <a:rect l="0" t="0" r="0" b="0"/>
          <a:pathLst>
            <a:path>
              <a:moveTo>
                <a:pt x="263217" y="0"/>
              </a:moveTo>
              <a:lnTo>
                <a:pt x="263217" y="2036643"/>
              </a:lnTo>
              <a:lnTo>
                <a:pt x="0" y="2036643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9D2510-226B-4C6F-A26C-FB55A61553A4}">
      <dsp:nvSpPr>
        <dsp:cNvPr id="0" name=""/>
        <dsp:cNvSpPr/>
      </dsp:nvSpPr>
      <dsp:spPr>
        <a:xfrm>
          <a:off x="5086332" y="541897"/>
          <a:ext cx="263217" cy="1267485"/>
        </a:xfrm>
        <a:custGeom>
          <a:avLst/>
          <a:gdLst/>
          <a:ahLst/>
          <a:cxnLst/>
          <a:rect l="0" t="0" r="0" b="0"/>
          <a:pathLst>
            <a:path>
              <a:moveTo>
                <a:pt x="263217" y="0"/>
              </a:moveTo>
              <a:lnTo>
                <a:pt x="263217" y="1267485"/>
              </a:lnTo>
              <a:lnTo>
                <a:pt x="0" y="1267485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0BC1A-FD0B-43E1-A06A-9781F424EA10}">
      <dsp:nvSpPr>
        <dsp:cNvPr id="0" name=""/>
        <dsp:cNvSpPr/>
      </dsp:nvSpPr>
      <dsp:spPr>
        <a:xfrm>
          <a:off x="5086332" y="541897"/>
          <a:ext cx="263217" cy="498327"/>
        </a:xfrm>
        <a:custGeom>
          <a:avLst/>
          <a:gdLst/>
          <a:ahLst/>
          <a:cxnLst/>
          <a:rect l="0" t="0" r="0" b="0"/>
          <a:pathLst>
            <a:path>
              <a:moveTo>
                <a:pt x="263217" y="0"/>
              </a:moveTo>
              <a:lnTo>
                <a:pt x="263217" y="498327"/>
              </a:lnTo>
              <a:lnTo>
                <a:pt x="0" y="498327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07D462-620D-4A71-9D76-12A0BE1A17F5}">
      <dsp:nvSpPr>
        <dsp:cNvPr id="0" name=""/>
        <dsp:cNvSpPr/>
      </dsp:nvSpPr>
      <dsp:spPr>
        <a:xfrm>
          <a:off x="2703090" y="236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Методы реализации проекта: </a:t>
          </a:r>
          <a:endParaRPr lang="ru-RU" sz="2100" b="1" i="0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703090" y="236"/>
        <a:ext cx="2940511" cy="541660"/>
      </dsp:txXfrm>
    </dsp:sp>
    <dsp:sp modelId="{CF62B34C-EF44-4002-AE50-110A6C0FBA0F}">
      <dsp:nvSpPr>
        <dsp:cNvPr id="0" name=""/>
        <dsp:cNvSpPr/>
      </dsp:nvSpPr>
      <dsp:spPr>
        <a:xfrm>
          <a:off x="2145820" y="769394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игровой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820" y="769394"/>
        <a:ext cx="2940511" cy="541660"/>
      </dsp:txXfrm>
    </dsp:sp>
    <dsp:sp modelId="{23EF6ED6-BF06-4243-85BC-BE1FF0C71A40}">
      <dsp:nvSpPr>
        <dsp:cNvPr id="0" name=""/>
        <dsp:cNvSpPr/>
      </dsp:nvSpPr>
      <dsp:spPr>
        <a:xfrm>
          <a:off x="2145820" y="1538552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наглядный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820" y="1538552"/>
        <a:ext cx="2940511" cy="541660"/>
      </dsp:txXfrm>
    </dsp:sp>
    <dsp:sp modelId="{23F2F6AB-C921-49FE-8E29-A774DE696114}">
      <dsp:nvSpPr>
        <dsp:cNvPr id="0" name=""/>
        <dsp:cNvSpPr/>
      </dsp:nvSpPr>
      <dsp:spPr>
        <a:xfrm>
          <a:off x="2145820" y="2307710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практический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820" y="2307710"/>
        <a:ext cx="2940511" cy="541660"/>
      </dsp:txXfrm>
    </dsp:sp>
    <dsp:sp modelId="{C460C38D-4463-4035-B22E-9B0436F9F201}">
      <dsp:nvSpPr>
        <dsp:cNvPr id="0" name=""/>
        <dsp:cNvSpPr/>
      </dsp:nvSpPr>
      <dsp:spPr>
        <a:xfrm>
          <a:off x="2145820" y="3076868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использование художественного слова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820" y="3076868"/>
        <a:ext cx="2940511" cy="541660"/>
      </dsp:txXfrm>
    </dsp:sp>
    <dsp:sp modelId="{62862C54-A2A9-45CA-9FB4-E8B0560CDF3B}">
      <dsp:nvSpPr>
        <dsp:cNvPr id="0" name=""/>
        <dsp:cNvSpPr/>
      </dsp:nvSpPr>
      <dsp:spPr>
        <a:xfrm>
          <a:off x="2145820" y="3846025"/>
          <a:ext cx="2940511" cy="541660"/>
        </a:xfrm>
        <a:prstGeom prst="rect">
          <a:avLst/>
        </a:prstGeom>
        <a:gradFill rotWithShape="0">
          <a:gsLst>
            <a:gs pos="0">
              <a:schemeClr val="accent6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самостоятельная игра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45820" y="3846025"/>
        <a:ext cx="2940511" cy="5416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CC087-AD34-475F-A8B8-8F56D2236813}">
      <dsp:nvSpPr>
        <dsp:cNvPr id="0" name=""/>
        <dsp:cNvSpPr/>
      </dsp:nvSpPr>
      <dsp:spPr>
        <a:xfrm>
          <a:off x="2356228" y="541660"/>
          <a:ext cx="346861" cy="35751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75195"/>
              </a:lnTo>
              <a:lnTo>
                <a:pt x="346861" y="3575195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4D956-4011-429E-BE65-C5E1733C6826}">
      <dsp:nvSpPr>
        <dsp:cNvPr id="0" name=""/>
        <dsp:cNvSpPr/>
      </dsp:nvSpPr>
      <dsp:spPr>
        <a:xfrm>
          <a:off x="2356228" y="541660"/>
          <a:ext cx="346861" cy="28060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6037"/>
              </a:lnTo>
              <a:lnTo>
                <a:pt x="346861" y="2806037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552C82-C784-4273-9690-3115D40D8530}">
      <dsp:nvSpPr>
        <dsp:cNvPr id="0" name=""/>
        <dsp:cNvSpPr/>
      </dsp:nvSpPr>
      <dsp:spPr>
        <a:xfrm>
          <a:off x="2356228" y="541660"/>
          <a:ext cx="346861" cy="2036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6880"/>
              </a:lnTo>
              <a:lnTo>
                <a:pt x="346861" y="2036880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9D2510-226B-4C6F-A26C-FB55A61553A4}">
      <dsp:nvSpPr>
        <dsp:cNvPr id="0" name=""/>
        <dsp:cNvSpPr/>
      </dsp:nvSpPr>
      <dsp:spPr>
        <a:xfrm>
          <a:off x="2356228" y="541660"/>
          <a:ext cx="346861" cy="1267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7722"/>
              </a:lnTo>
              <a:lnTo>
                <a:pt x="346861" y="1267722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F0BC1A-FD0B-43E1-A06A-9781F424EA10}">
      <dsp:nvSpPr>
        <dsp:cNvPr id="0" name=""/>
        <dsp:cNvSpPr/>
      </dsp:nvSpPr>
      <dsp:spPr>
        <a:xfrm>
          <a:off x="2356228" y="541660"/>
          <a:ext cx="346861" cy="498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8564"/>
              </a:lnTo>
              <a:lnTo>
                <a:pt x="346861" y="498564"/>
              </a:lnTo>
            </a:path>
          </a:pathLst>
        </a:custGeom>
        <a:noFill/>
        <a:ln w="25400" cap="flat" cmpd="sng" algn="ctr">
          <a:solidFill>
            <a:schemeClr val="accent3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07D462-620D-4A71-9D76-12A0BE1A17F5}">
      <dsp:nvSpPr>
        <dsp:cNvPr id="0" name=""/>
        <dsp:cNvSpPr/>
      </dsp:nvSpPr>
      <dsp:spPr>
        <a:xfrm>
          <a:off x="2062177" y="0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0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Виды деятельности:</a:t>
          </a:r>
          <a:endParaRPr lang="ru-RU" sz="2100" b="1" i="0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tx2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062177" y="0"/>
        <a:ext cx="2940511" cy="541660"/>
      </dsp:txXfrm>
    </dsp:sp>
    <dsp:sp modelId="{CF62B34C-EF44-4002-AE50-110A6C0FBA0F}">
      <dsp:nvSpPr>
        <dsp:cNvPr id="0" name=""/>
        <dsp:cNvSpPr/>
      </dsp:nvSpPr>
      <dsp:spPr>
        <a:xfrm>
          <a:off x="2703090" y="769394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предметная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3090" y="769394"/>
        <a:ext cx="2940511" cy="541660"/>
      </dsp:txXfrm>
    </dsp:sp>
    <dsp:sp modelId="{23EF6ED6-BF06-4243-85BC-BE1FF0C71A40}">
      <dsp:nvSpPr>
        <dsp:cNvPr id="0" name=""/>
        <dsp:cNvSpPr/>
      </dsp:nvSpPr>
      <dsp:spPr>
        <a:xfrm>
          <a:off x="2703090" y="1538552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экспериментирование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3090" y="1538552"/>
        <a:ext cx="2940511" cy="541660"/>
      </dsp:txXfrm>
    </dsp:sp>
    <dsp:sp modelId="{23F2F6AB-C921-49FE-8E29-A774DE696114}">
      <dsp:nvSpPr>
        <dsp:cNvPr id="0" name=""/>
        <dsp:cNvSpPr/>
      </dsp:nvSpPr>
      <dsp:spPr>
        <a:xfrm>
          <a:off x="2703090" y="2307710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двигательная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3090" y="2307710"/>
        <a:ext cx="2940511" cy="541660"/>
      </dsp:txXfrm>
    </dsp:sp>
    <dsp:sp modelId="{C460C38D-4463-4035-B22E-9B0436F9F201}">
      <dsp:nvSpPr>
        <dsp:cNvPr id="0" name=""/>
        <dsp:cNvSpPr/>
      </dsp:nvSpPr>
      <dsp:spPr>
        <a:xfrm>
          <a:off x="2703090" y="3076868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восприятие смысла сказок и стихов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3090" y="3076868"/>
        <a:ext cx="2940511" cy="541660"/>
      </dsp:txXfrm>
    </dsp:sp>
    <dsp:sp modelId="{62862C54-A2A9-45CA-9FB4-E8B0560CDF3B}">
      <dsp:nvSpPr>
        <dsp:cNvPr id="0" name=""/>
        <dsp:cNvSpPr/>
      </dsp:nvSpPr>
      <dsp:spPr>
        <a:xfrm>
          <a:off x="2703090" y="3846025"/>
          <a:ext cx="2940511" cy="541660"/>
        </a:xfrm>
        <a:prstGeom prst="rect">
          <a:avLst/>
        </a:prstGeom>
        <a:gradFill rotWithShape="0">
          <a:gsLst>
            <a:gs pos="0">
              <a:schemeClr val="accent3">
                <a:alpha val="7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alpha val="7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alpha val="7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рассматривание картинок</a:t>
          </a:r>
          <a:endParaRPr lang="ru-RU" sz="2100" i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03090" y="3846025"/>
        <a:ext cx="2940511" cy="541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03DA8-EE02-4059-8826-8D80FADA0E87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86314-A940-4211-B630-115B50A98A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235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186314-A940-4211-B630-115B50A98AB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53418-9C96-4E42-8A40-E030381171BB}" type="datetimeFigureOut">
              <a:rPr lang="ru-RU" smtClean="0"/>
              <a:pPr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99360-821C-474E-9965-E7BE7122F8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___Microsoft_Office_PowerPoint1.pptx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diagramDrawing" Target="../diagrams/drawing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QuickStyle" Target="../diagrams/quickStyle6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12" Type="http://schemas.openxmlformats.org/officeDocument/2006/relationships/diagramLayout" Target="../diagrams/layout6.xml"/><Relationship Id="rId17" Type="http://schemas.microsoft.com/office/2007/relationships/diagramDrawing" Target="../diagrams/drawing6.xml"/><Relationship Id="rId2" Type="http://schemas.openxmlformats.org/officeDocument/2006/relationships/image" Target="../media/image8.jpeg"/><Relationship Id="rId16" Type="http://schemas.microsoft.com/office/2007/relationships/diagramDrawing" Target="../diagrams/drawing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diagramData" Target="../diagrams/data6.xml"/><Relationship Id="rId5" Type="http://schemas.openxmlformats.org/officeDocument/2006/relationships/diagramQuickStyle" Target="../diagrams/quickStyle4.xml"/><Relationship Id="rId15" Type="http://schemas.microsoft.com/office/2007/relationships/diagramDrawing" Target="../diagrams/drawing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Relationship Id="rId14" Type="http://schemas.openxmlformats.org/officeDocument/2006/relationships/diagramColors" Target="../diagrams/colors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2" Type="http://schemas.openxmlformats.org/officeDocument/2006/relationships/image" Target="../media/image1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399" cy="7560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199" y="273391"/>
            <a:ext cx="935837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</a:t>
            </a:r>
          </a:p>
          <a:p>
            <a:pPr algn="ctr"/>
            <a:r>
              <a:rPr lang="ru-RU" sz="3600" i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6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«Цветные недели»</a:t>
            </a:r>
          </a:p>
          <a:p>
            <a:pPr algn="ctr"/>
            <a:r>
              <a:rPr lang="ru-RU" sz="2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детей раннего возраста </a:t>
            </a:r>
          </a:p>
          <a:p>
            <a:pPr algn="ctr"/>
            <a:r>
              <a:rPr lang="ru-RU" sz="2400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общеразвивающей</a:t>
            </a:r>
            <a:r>
              <a:rPr lang="ru-RU" sz="2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направленности</a:t>
            </a:r>
          </a:p>
          <a:p>
            <a:pPr algn="ctr"/>
            <a:r>
              <a:rPr lang="ru-RU" sz="2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детей 2 – 3 лет</a:t>
            </a:r>
            <a:endParaRPr lang="ru-RU" sz="24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46502" y="4209259"/>
            <a:ext cx="607223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ОБРАЗОВТЕЛЬНОЕ УЧРЕЖДЕНИЕ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ДЕТСКИЙ САД КОМБИНИРОВАННОГО ВИДА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№ 12«ЛАДУШКА» города ТИХОРЕЦКА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Воспитатель: Горбунова Наталья Афанасьевна</a:t>
            </a:r>
          </a:p>
          <a:p>
            <a:pPr algn="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73"/>
            <a:ext cx="10693399" cy="7557812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208731"/>
            <a:ext cx="920435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Основное содержание и этапы реализации проекта </a:t>
            </a:r>
            <a:endParaRPr kumimoji="0" lang="ru-RU" sz="30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875978"/>
              </p:ext>
            </p:extLst>
          </p:nvPr>
        </p:nvGraphicFramePr>
        <p:xfrm>
          <a:off x="203165" y="1336675"/>
          <a:ext cx="9644130" cy="570642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000396"/>
                <a:gridCol w="3929090"/>
                <a:gridCol w="2714644"/>
              </a:tblGrid>
              <a:tr h="5248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7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7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Деятельность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родителей</a:t>
                      </a:r>
                      <a:endParaRPr lang="ru-RU" sz="17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  <a:tr h="394831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1.Изучение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литературы.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2.Проведение начальной диагностики детей, автор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Н.Верещагина.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3.Оборудование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РППС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4.Составление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плана мероприятий, создание проекта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5.Презентация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проекта для  родителей.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Введение детей в игровую ситуацию: «Поможем  кукле Кате подготовиться к встрече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гостей».</a:t>
                      </a: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Принятие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детьми игровой ситуации: «Помощь кукле Кате», начало совместной деятельности.</a:t>
                      </a:r>
                      <a:endParaRPr lang="ru-RU" sz="17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1.Презентация проекта на родительском собрании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2.Проведение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опроса среди родителей на тему «Игры с ребенком в семье»;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Мастер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– класс   «Семейная игротека: игры своими руками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3.Участие в оформлении интерьера группы (подготовка к цветной неделе: украшение группы и раздевальной комнаты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Помощь в создании  дидактического материала для реализации проекта.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03164" y="637359"/>
            <a:ext cx="95726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00000"/>
              </a:lnSpc>
              <a:spcAft>
                <a:spcPts val="0"/>
              </a:spcAft>
              <a:buFont typeface="+mj-lt"/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 этап – Подготовительный (1 октября, 1  неделя)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3164" y="994550"/>
            <a:ext cx="892975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вызвать у детей интерес к предстоящей деятельности за счет создания игровой  ситуации.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1682259"/>
              </p:ext>
            </p:extLst>
          </p:nvPr>
        </p:nvGraphicFramePr>
        <p:xfrm>
          <a:off x="203164" y="994550"/>
          <a:ext cx="9644130" cy="610987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214578"/>
                <a:gridCol w="5000660"/>
                <a:gridCol w="2428892"/>
              </a:tblGrid>
              <a:tr h="471074">
                <a:tc gridSpan="3"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600" b="0" i="0" cap="none" spc="0" dirty="0" smtClean="0">
                          <a:ln w="10541" cmpd="sng">
                            <a:solidFill>
                              <a:srgbClr val="FF6161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неделя </a:t>
                      </a:r>
                      <a:r>
                        <a:rPr lang="ru-RU" sz="2600" b="0" i="0" cap="none" spc="0" dirty="0">
                          <a:ln w="10541" cmpd="sng">
                            <a:solidFill>
                              <a:srgbClr val="FF6161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красная </a:t>
                      </a:r>
                      <a:r>
                        <a:rPr lang="ru-RU" sz="2600" b="0" i="0" cap="none" spc="0" dirty="0" smtClean="0">
                          <a:ln w="10541" cmpd="sng">
                            <a:solidFill>
                              <a:srgbClr val="FF6161"/>
                            </a:solidFill>
                            <a:prstDash val="solid"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 неделя)</a:t>
                      </a:r>
                      <a:endParaRPr lang="ru-RU" sz="2600" b="0" i="0" cap="none" spc="0" dirty="0">
                        <a:ln w="10541" cmpd="sng">
                          <a:solidFill>
                            <a:srgbClr val="FF6161"/>
                          </a:solidFill>
                          <a:prstDash val="solid"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64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родителей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  <a:tr h="488893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картотеки гимнастики, подвижных, дидактических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игр.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пособий, материалов для совместной деятельности с детьми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 в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красный цвет.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4.Подготовка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проведение итогового мероприятия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Ритуал «Утреннее приветствие» </a:t>
                      </a:r>
                      <a:r>
                        <a:rPr lang="ru-RU" sz="17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кукла Катя.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Утренняя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гимнастика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флажками красного цвета.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«Что бывает красного цвета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»,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Волшебный мешочек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Подвижные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игры: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«Автомобиль», «Найди свой домик», «Прокати шарик через ворота».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Эксперимент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«Окрашивание воды в красный цвет», рисование цветной водой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снегу.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ЧХЛ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«Стихи о красном цвете» </a:t>
                      </a:r>
                      <a:r>
                        <a:rPr lang="ru-RU" sz="17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Аксаментьева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Е.С.</a:t>
                      </a:r>
                      <a:endParaRPr lang="ru-RU" sz="17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НОД: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«Фрукты и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овощи»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(п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родуктивная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деятельность).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мероприятие: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Вечер свободного творчества» </a:t>
                      </a:r>
                      <a:r>
                        <a:rPr lang="ru-RU" sz="1700" b="0" i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(совместная деятельность детей и родителей): </a:t>
                      </a:r>
                      <a:endParaRPr lang="ru-RU" sz="1700" b="0" i="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Станция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«Веселые фигуры»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(аппликация из геометрических фигур «Домик для котёнка»); 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«Чудесный пластилин»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(лепка из пластилина «Украсим домик для котёнка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»);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«Радужные краски»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(рисование пальчиками  «Домик для котёнка»).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оформлении интерьера группы, раздевальной комнаты, в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мероприятии с детьми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2.Выставка совместного творчества детей и родителей.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3.Изготовление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пособий, атрибутов красного цвета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элемента одежды для ребёнка красного цвета.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3164" y="280169"/>
            <a:ext cx="9644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0"/>
              </a:spcAft>
              <a:buFont typeface="+mj-lt"/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  этап – Основной (октябрь)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637360"/>
            <a:ext cx="9061476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обеспечить активную совместную деятельность родителей и  детей по реализации проекта.</a:t>
            </a:r>
            <a:endParaRPr lang="ru-RU" sz="1600" i="1" dirty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4932" y="0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264638" y="142876"/>
            <a:ext cx="1571638" cy="128588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20985"/>
            <a:ext cx="10693400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0" y="437818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rgbClr val="FF616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Оформление интерьера</a:t>
            </a:r>
            <a:endParaRPr lang="ru-RU" sz="3200" b="1" dirty="0">
              <a:ln w="10541" cmpd="sng">
                <a:solidFill>
                  <a:srgbClr val="FF6161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60354" y="1137425"/>
            <a:ext cx="4234860" cy="3039571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775196" y="3066251"/>
          <a:ext cx="4570413" cy="3427413"/>
        </p:xfrm>
        <a:graphic>
          <a:graphicData uri="http://schemas.openxmlformats.org/presentationml/2006/ole">
            <p:oleObj spid="_x0000_s1029" name="Презентация" r:id="rId5" imgW="4570530" imgH="3427618" progId="PowerPoint.Show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1560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81221_0934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3296" y="0"/>
            <a:ext cx="7806410" cy="7561263"/>
          </a:xfrm>
          <a:prstGeom prst="rect">
            <a:avLst/>
          </a:prstGeom>
        </p:spPr>
      </p:pic>
      <p:pic>
        <p:nvPicPr>
          <p:cNvPr id="3" name="Рисунок 2" descr="IMG_20181221_0934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5696" y="152400"/>
            <a:ext cx="7806410" cy="75612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3164" y="280169"/>
            <a:ext cx="9644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0"/>
              </a:spcAft>
              <a:buFont typeface="+mj-lt"/>
              <a:buNone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  этап – Основной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4932" y="0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264638" y="142876"/>
            <a:ext cx="1571638" cy="128588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59024" y="785819"/>
            <a:ext cx="7410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spcAft>
                <a:spcPts val="0"/>
              </a:spcAft>
              <a:buFont typeface="+mj-lt"/>
              <a:buNone/>
            </a:pPr>
            <a:r>
              <a:rPr lang="ru-RU" sz="2400" dirty="0" smtClean="0">
                <a:ln w="10541" cmpd="sng">
                  <a:solidFill>
                    <a:srgbClr val="FF6161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Итоговое мероприятие «Вечер свободного творчества»</a:t>
            </a:r>
            <a:endParaRPr lang="ru-RU" sz="2400" dirty="0">
              <a:ln w="10541" cmpd="sng">
                <a:solidFill>
                  <a:srgbClr val="FF6161"/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27" name="Рисунок 2" descr="C:\Users\L\Desktop\Новая папка (3)\Слайд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46106" y="1704282"/>
            <a:ext cx="8770698" cy="4219489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55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399" cy="756056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4796403"/>
              </p:ext>
            </p:extLst>
          </p:nvPr>
        </p:nvGraphicFramePr>
        <p:xfrm>
          <a:off x="203164" y="423045"/>
          <a:ext cx="9644130" cy="684276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487238"/>
                <a:gridCol w="4904350"/>
                <a:gridCol w="2252542"/>
              </a:tblGrid>
              <a:tr h="39648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cap="none" spc="0" dirty="0">
                          <a:ln w="10541" cmpd="sng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rgbClr val="FFC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2800" b="1" cap="none" spc="0" dirty="0" smtClean="0">
                          <a:ln w="10541" cmpd="sng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rgbClr val="FFC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неделя – жёлтая (</a:t>
                      </a:r>
                      <a:r>
                        <a:rPr lang="ru-RU" sz="2800" b="1" cap="none" spc="0" dirty="0">
                          <a:ln w="10541" cmpd="sng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prstDash val="solid"/>
                          </a:ln>
                          <a:solidFill>
                            <a:srgbClr val="FFC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март, 4  неделя)</a:t>
                      </a:r>
                      <a:endParaRPr lang="ru-RU" sz="2800" b="1" i="1" cap="none" spc="0" dirty="0">
                        <a:ln w="10541" cmpd="sng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prstDash val="solid"/>
                        </a:ln>
                        <a:solidFill>
                          <a:srgbClr val="FFC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48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родителей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  <a:tr h="55366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1.Подготовка пособий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совместной деятельности с детьми.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 в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желтый цвет.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проведение итогового мероприятия 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i="1" dirty="0" smtClean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4.Оформление выставки «Что бывает жёлтого цвета?» .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Ритуал «Утреннее приветствие»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Кукла Женя в одежде жёлтого цвета встречает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детей.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Утренняя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гимнастика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платочками желтого цвета.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Дидактические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игры: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«Что бывает желтого цвета», «Веселые крышечки», «Цветные стёклышки», «Волшебный мешочек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Подвижные игры: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Найди домик», «Автомобиль».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Эксперимент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«Окрашивание воды в жёлтый цвет»,  рисование цветной водой по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снегу.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Эксперимент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«Тонет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тонет».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ЧХЛ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«Стихи о жёлтом цвете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r>
                        <a:rPr lang="ru-RU" sz="17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Аксаментьева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Е.С. 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НОД: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«Путешествие по сказке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репка»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(игровая деятельность).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мероприятие: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Вечер свободного творчества</a:t>
                      </a: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700" b="1" i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b="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(совместная деятельность детей и родителей):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Станция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«Веселые фигуры»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(аппликация из геометрических фигур «Цыплёнок»);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Чудесный пластилин»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(лепка из пластилина «Цыплёнок и солнышко»);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Радужные краски»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(рисование ватными палочками «Цыпленок на лугу»). 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1.Изготовления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пособий,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оформлении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элемента одежды для ребёнка жёлтого цвета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мероприятии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детьми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«Вечер свободного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творчества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  <a:endParaRPr lang="ru-RU" sz="1700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9861" marR="29861" marT="0" marB="0"/>
                </a:tc>
              </a:tr>
            </a:tbl>
          </a:graphicData>
        </a:graphic>
      </p:graphicFrame>
      <p:pic>
        <p:nvPicPr>
          <p:cNvPr id="7170" name="Picture 2" descr="C:\Users\L\Desktop\фигуры и куклы\20160401_1439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01264" y="0"/>
            <a:ext cx="1292136" cy="1800000"/>
          </a:xfrm>
          <a:prstGeom prst="rect">
            <a:avLst/>
          </a:prstGeom>
          <a:ln w="28575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1" name="Рисунок 8" descr="C:\Users\L\Desktop\Новая папка (2)\ж\20160328_14185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4602" y="5566581"/>
            <a:ext cx="2287700" cy="1656000"/>
          </a:xfrm>
          <a:prstGeom prst="rect">
            <a:avLst/>
          </a:prstGeom>
          <a:noFill/>
          <a:ln w="38100" cap="sq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274866" y="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8599" y="-28686"/>
            <a:ext cx="10721999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Оформление интерьера</a:t>
            </a:r>
            <a:endParaRPr lang="ru-RU" sz="3200" b="1" dirty="0">
              <a:ln w="10541" cmpd="sng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17544" y="1494615"/>
            <a:ext cx="4432447" cy="311584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IMG_20181221_0934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939844" y="-13150175"/>
            <a:ext cx="7806410" cy="7561263"/>
          </a:xfrm>
          <a:prstGeom prst="rect">
            <a:avLst/>
          </a:prstGeom>
        </p:spPr>
      </p:pic>
      <p:pic>
        <p:nvPicPr>
          <p:cNvPr id="12" name="Рисунок 11" descr="IMG_20181221_0934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787444" y="-12997775"/>
            <a:ext cx="7806410" cy="7561263"/>
          </a:xfrm>
          <a:prstGeom prst="rect">
            <a:avLst/>
          </a:prstGeom>
        </p:spPr>
      </p:pic>
      <p:pic>
        <p:nvPicPr>
          <p:cNvPr id="13" name="Рисунок 12" descr="IMG_20181224_0908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56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399" cy="7560568"/>
          </a:xfrm>
          <a:prstGeom prst="rect">
            <a:avLst/>
          </a:prstGeom>
        </p:spPr>
      </p:pic>
      <p:pic>
        <p:nvPicPr>
          <p:cNvPr id="7170" name="Picture 2" descr="C:\Users\L\Desktop\фигуры и куклы\20160401_1439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01264" y="0"/>
            <a:ext cx="1292136" cy="1800000"/>
          </a:xfrm>
          <a:prstGeom prst="rect">
            <a:avLst/>
          </a:prstGeom>
          <a:ln w="28575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74866" y="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121" y="526492"/>
            <a:ext cx="2749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ln w="10541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 неделя – жёлтая </a:t>
            </a:r>
            <a:endParaRPr lang="ru-RU" sz="2400" b="1" i="1" dirty="0">
              <a:ln w="10541" cmpd="sng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" name="Рисунок 9" descr="IMG_20181224_0925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89048" y="976689"/>
            <a:ext cx="8072494" cy="605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76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0693399" cy="7560568"/>
          </a:xfrm>
          <a:prstGeom prst="rect">
            <a:avLst/>
          </a:prstGeom>
        </p:spPr>
      </p:pic>
      <p:pic>
        <p:nvPicPr>
          <p:cNvPr id="7170" name="Picture 2" descr="C:\Users\L\Desktop\фигуры и куклы\20160401_1439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01264" y="0"/>
            <a:ext cx="1292136" cy="1800000"/>
          </a:xfrm>
          <a:prstGeom prst="rect">
            <a:avLst/>
          </a:prstGeom>
          <a:ln w="28575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274866" y="0"/>
            <a:ext cx="71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838" y="508411"/>
            <a:ext cx="7793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>
                <a:ln w="10541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Итоговое мероприятие «Вечер свободного творчества»</a:t>
            </a:r>
            <a:endParaRPr lang="ru-RU" sz="2400" b="1" i="1" dirty="0">
              <a:ln w="10541" cmpd="sng">
                <a:solidFill>
                  <a:schemeClr val="accent6">
                    <a:lumMod val="60000"/>
                    <a:lumOff val="40000"/>
                  </a:schemeClr>
                </a:solidFill>
                <a:prstDash val="solid"/>
              </a:ln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2050" name="Рисунок 3" descr="C:\Users\L\Desktop\Новая папка (3)\20160402_1151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17545" y="1080453"/>
            <a:ext cx="8393386" cy="520050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23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400" cy="756056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717230"/>
              </p:ext>
            </p:extLst>
          </p:nvPr>
        </p:nvGraphicFramePr>
        <p:xfrm>
          <a:off x="203163" y="423045"/>
          <a:ext cx="9715567" cy="641195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505663"/>
                <a:gridCol w="4940677"/>
                <a:gridCol w="2269227"/>
              </a:tblGrid>
              <a:tr h="35719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2800" b="1" i="0" cap="none" spc="0" dirty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неделя – синяя  </a:t>
                      </a:r>
                      <a:r>
                        <a:rPr lang="ru-RU" sz="2800" b="1" i="0" cap="none" spc="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  <a:gs pos="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50000">
                                <a:schemeClr val="accent1">
                                  <a:shade val="20000"/>
                                  <a:satMod val="300000"/>
                                </a:schemeClr>
                              </a:gs>
                              <a:gs pos="79000">
                                <a:schemeClr val="accent1">
                                  <a:tint val="52000"/>
                                  <a:satMod val="300000"/>
                                </a:schemeClr>
                              </a:gs>
                              <a:gs pos="100000">
                                <a:schemeClr val="accent1">
                                  <a:tint val="40000"/>
                                  <a:satMod val="250000"/>
                                </a:schemeClr>
                              </a:gs>
                            </a:gsLst>
                            <a:lin ang="5400000"/>
                          </a:gra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()</a:t>
                      </a:r>
                      <a:endParaRPr lang="ru-RU" sz="2800" b="1" i="0" cap="none" spc="0" dirty="0">
                        <a:ln w="10541" cmpd="sng">
                          <a:solidFill>
                            <a:schemeClr val="accent1">
                              <a:shade val="88000"/>
                              <a:satMod val="11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  <a:gs pos="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50000">
                              <a:schemeClr val="accent1">
                                <a:shade val="20000"/>
                                <a:satMod val="300000"/>
                              </a:schemeClr>
                            </a:gs>
                            <a:gs pos="79000">
                              <a:schemeClr val="accent1">
                                <a:tint val="52000"/>
                                <a:satMod val="300000"/>
                              </a:schemeClr>
                            </a:gs>
                            <a:gs pos="100000">
                              <a:schemeClr val="accent1">
                                <a:tint val="40000"/>
                                <a:satMod val="250000"/>
                              </a:schemeClr>
                            </a:gs>
                          </a:gsLst>
                          <a:lin ang="5400000"/>
                        </a:gra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96" marR="414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4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Деятельность                                                                                  родителей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  <a:tr h="552803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пособий, материалов   для  совместной деятельности с детьми.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8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 в синий цвет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8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проведение итогового мероприятия  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8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уголка «Что бывает синего цвета» (игрушки, конструктор, кубики, др.).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96" marR="414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Ритуал «Утреннее приветствие»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Кукла Света в одежде синего цвета встречает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детей.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Утренняя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гимнастика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мячами синего цвета.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«Что бывает синего цвета», «Весёлые фигуры», «Мозаика», «Тактильный мешочек»,  «Выложи картинку».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76425" algn="l"/>
                        </a:tabLst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Подвижные игры: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«Автомобили», «Прокати шарик через ворота».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Эксперименты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«Окрашивание воды в синий цвет», рисование цветной водой по снегу, «Тонет - не тонет».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ЧХЛ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«Стихи о синем цвете» 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Аксаментьева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Е.С.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НОД: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«Путешествие водяной капельки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(познавательно – исследовательская деятельность).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</a:t>
                      </a: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мероприятие: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Вечер свободного творчества</a:t>
                      </a: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700" b="1" i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b="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(совместная деятельность детей и родителей):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Станция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«Веселые фигуры»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(аппликация из геометрических фигур «Грузовик»);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Радужные краски»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(рисование ватными палочками «Легковой автомобиль»).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96" marR="4149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оформлении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элемента одежды для ребёнка синего цвета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мероприятии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детьми «Вечер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496" marR="41496" marT="0" marB="0"/>
                </a:tc>
              </a:tr>
            </a:tbl>
          </a:graphicData>
        </a:graphic>
      </p:graphicFrame>
      <p:pic>
        <p:nvPicPr>
          <p:cNvPr id="6" name="Picture 4" descr="C:\Users\L\Desktop\фигуры и куклы\20160401_1438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18666" y="0"/>
            <a:ext cx="1274734" cy="1800000"/>
          </a:xfrm>
          <a:prstGeom prst="rect">
            <a:avLst/>
          </a:prstGeom>
          <a:ln w="285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122" y="0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57654" y="5849339"/>
            <a:ext cx="2470549" cy="147836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4602" y="0"/>
            <a:ext cx="9572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274867" y="423045"/>
            <a:ext cx="764386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Вызвать интерес ребенка к предмету обучения</a:t>
            </a:r>
            <a:r>
              <a:rPr kumimoji="0" lang="ru-RU" sz="1600" b="0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</a:t>
            </a:r>
          </a:p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и есть лучший педагогический метод.</a:t>
            </a: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Масару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Ибука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7" name="Picture 3" descr="C:\Users\L\Desktop\фигуры и куклы\DSC_76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18468" y="2351871"/>
            <a:ext cx="2036116" cy="2714644"/>
          </a:xfrm>
          <a:prstGeom prst="rect">
            <a:avLst/>
          </a:prstGeom>
          <a:ln w="28575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L\Desktop\фигуры и куклы\20160401_14381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75262" y="2351871"/>
            <a:ext cx="2214578" cy="2766883"/>
          </a:xfrm>
          <a:prstGeom prst="rect">
            <a:avLst/>
          </a:prstGeom>
          <a:ln w="285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 descr="C:\Users\L\Desktop\фигуры и куклы\20160401_1439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74932" y="2351871"/>
            <a:ext cx="1911101" cy="2786082"/>
          </a:xfrm>
          <a:prstGeom prst="rect">
            <a:avLst/>
          </a:prstGeom>
          <a:ln w="28575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25231" y="2715556"/>
            <a:ext cx="2714644" cy="198727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073"/>
            <a:ext cx="10693399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2" y="494483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Оформление интерьера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417610" y="1851805"/>
            <a:ext cx="7469992" cy="446798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82" y="0"/>
            <a:ext cx="10693400" cy="7560568"/>
          </a:xfrm>
          <a:prstGeom prst="rect">
            <a:avLst/>
          </a:prstGeom>
        </p:spPr>
      </p:pic>
      <p:pic>
        <p:nvPicPr>
          <p:cNvPr id="6" name="Picture 4" descr="C:\Users\L\Desktop\фигуры и куклы\20160401_1438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18666" y="0"/>
            <a:ext cx="1274734" cy="1800000"/>
          </a:xfrm>
          <a:prstGeom prst="rect">
            <a:avLst/>
          </a:prstGeom>
          <a:ln w="285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122" y="0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494961"/>
            <a:ext cx="2747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876425" algn="l"/>
              </a:tabLst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 неделя – синяя 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0" name="Рисунок 9" descr="IMG_20181225_0947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4998" y="1065987"/>
            <a:ext cx="4286280" cy="571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031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81225_0948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4360" y="11603"/>
            <a:ext cx="10787760" cy="7560568"/>
          </a:xfrm>
          <a:prstGeom prst="rect">
            <a:avLst/>
          </a:prstGeom>
        </p:spPr>
      </p:pic>
      <p:pic>
        <p:nvPicPr>
          <p:cNvPr id="6" name="Picture 4" descr="C:\Users\L\Desktop\фигуры и куклы\20160401_1438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400685" y="11603"/>
            <a:ext cx="1274734" cy="1800000"/>
          </a:xfrm>
          <a:prstGeom prst="rect">
            <a:avLst/>
          </a:prstGeom>
          <a:ln w="285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122" y="0"/>
            <a:ext cx="62151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111" y="504677"/>
            <a:ext cx="77938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876425" algn="l"/>
              </a:tabLst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Итоговое мероприятие «Вечер свободного творчества»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3076" name="Рисунок 5" descr="C:\Users\L\Desktop\Новая папка (3)\Слайд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208863"/>
            <a:ext cx="3712496" cy="353374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Рисунок 6" descr="C:\Users\L\Desktop\Новая папка (3)\Слайд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918072" y="1994681"/>
            <a:ext cx="4680520" cy="221940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67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6056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199909"/>
              </p:ext>
            </p:extLst>
          </p:nvPr>
        </p:nvGraphicFramePr>
        <p:xfrm>
          <a:off x="203164" y="423045"/>
          <a:ext cx="9572692" cy="658368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214578"/>
                <a:gridCol w="5214974"/>
                <a:gridCol w="2143140"/>
              </a:tblGrid>
              <a:tr h="28575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2800" b="1" cap="none" spc="0" dirty="0">
                          <a:ln w="10541" cmpd="sng">
                            <a:solidFill>
                              <a:srgbClr val="92D050"/>
                            </a:solidFill>
                            <a:prstDash val="solid"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неделя – зелёная (апрель, 2  неделя)</a:t>
                      </a:r>
                      <a:endParaRPr lang="ru-RU" sz="2800" b="1" cap="none" spc="0" dirty="0">
                        <a:ln w="10541" cmpd="sng">
                          <a:solidFill>
                            <a:srgbClr val="92D050"/>
                          </a:solidFill>
                          <a:prstDash val="solid"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6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500" b="1" i="1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5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                          родителей</a:t>
                      </a:r>
                      <a:endParaRPr lang="ru-RU" sz="15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680" marR="67680" marT="0" marB="0"/>
                </a:tc>
              </a:tr>
              <a:tr h="56191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1.Подготовка пособий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для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совместной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деятельности с детьми.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интерьера группы, раздевальной комнаты в зеленый цвет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проведение итогового мероприятия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17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4.Оформление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выставки «Что бывает зелёного цвета?» (игрушки, кубики, конструктор и др.).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Ритуал «Утреннее приветствие» </a:t>
                      </a:r>
                      <a:r>
                        <a:rPr lang="ru-RU" sz="1700" b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кукла Зина.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Утренняя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гимнастика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кубиками зелёного цвета. </a:t>
                      </a: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Дидактические игры: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«Что бывает зеленного цвета», «Волшебный мешочек», «Мозаика», «Весёлые фигуры».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876425" algn="l"/>
                        </a:tabLst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Подвижные игры: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«Кто скорее принесёт», «Прокати шарик через  ворота». </a:t>
                      </a: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Эксперимент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«Окрашивание воды в зелёный  цвет», рисование цветной водой по снегу, «Тонет, не тонет».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ЧХЛ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«Стихи о зеленом цвете» </a:t>
                      </a:r>
                      <a:r>
                        <a:rPr lang="ru-RU" sz="1700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Аксаментьева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Е.С.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НОД: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«Комнатные растения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(познавательная деятельность).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Итоговое мероприятие: </a:t>
                      </a:r>
                      <a:endParaRPr lang="ru-RU" sz="17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Вечер свободного творчества</a:t>
                      </a: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r>
                        <a:rPr lang="ru-RU" sz="1700" b="1" i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b="0" i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(совместная деятельность детей и родителей):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Станция</a:t>
                      </a:r>
                      <a:r>
                        <a:rPr lang="ru-RU" sz="1700" u="sng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«Веселые 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фигуры»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(аппликация из геометрических фигур «Веточка с зелеными листочками»);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Чудесный пластилин»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(лепка из пластилина «Дерево с зелеными листочками»);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u="sng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700" u="sng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Радужные краски»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(рисование ватными палочками «Дерево с зеленными листочками»).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оформлении интерьера группы, раздевальной комнаты.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2.Подготовка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элемента одежды для ребёнка зелёного цвета.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3.Изготовление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зелёного мешочка, предоставление предметов и игрушек зелёного цвета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4.Участие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мероприятии с детьми 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«Вечер свободного творчества</a:t>
                      </a: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3" descr="C:\Users\L\Desktop\фигуры и куклы\DSC_76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347228" y="0"/>
            <a:ext cx="1346172" cy="1620000"/>
          </a:xfrm>
          <a:prstGeom prst="rect">
            <a:avLst/>
          </a:prstGeom>
          <a:ln w="28575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34643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20985"/>
            <a:ext cx="10693400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Оформление интерьера</a:t>
            </a:r>
            <a:endParaRPr lang="ru-RU" sz="32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846238" y="1346066"/>
            <a:ext cx="7444756" cy="4506267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4853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60568"/>
          </a:xfrm>
          <a:prstGeom prst="rect">
            <a:avLst/>
          </a:prstGeom>
        </p:spPr>
      </p:pic>
      <p:pic>
        <p:nvPicPr>
          <p:cNvPr id="5" name="Picture 3" descr="C:\Users\L\Desktop\фигуры и куклы\DSC_76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347228" y="0"/>
            <a:ext cx="1346172" cy="1620000"/>
          </a:xfrm>
          <a:prstGeom prst="rect">
            <a:avLst/>
          </a:prstGeom>
          <a:ln w="28575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34643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027" y="579167"/>
            <a:ext cx="27326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876425" algn="l"/>
              </a:tabLst>
            </a:pPr>
            <a:r>
              <a:rPr lang="ru-RU" sz="2400" b="1" dirty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 неделя – </a:t>
            </a:r>
            <a:r>
              <a:rPr lang="ru-RU" sz="2400" b="1" dirty="0" smtClean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зелёная</a:t>
            </a:r>
            <a:endParaRPr lang="ru-RU" sz="2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6" name="Рисунок 5" descr="IMG_20181226_0923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858" y="0"/>
            <a:ext cx="10081684" cy="756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564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60568"/>
          </a:xfrm>
          <a:prstGeom prst="rect">
            <a:avLst/>
          </a:prstGeom>
        </p:spPr>
      </p:pic>
      <p:pic>
        <p:nvPicPr>
          <p:cNvPr id="5" name="Picture 3" descr="C:\Users\L\Desktop\фигуры и куклы\DSC_76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9347228" y="0"/>
            <a:ext cx="1346172" cy="1620000"/>
          </a:xfrm>
          <a:prstGeom prst="rect">
            <a:avLst/>
          </a:prstGeom>
          <a:ln w="28575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34643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175" y="473273"/>
            <a:ext cx="7793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tabLst>
                <a:tab pos="1876425" algn="l"/>
              </a:tabLst>
            </a:pPr>
            <a:r>
              <a:rPr lang="ru-RU" sz="2400" b="1" dirty="0" smtClean="0">
                <a:ln w="10541" cmpd="sng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Итоговое мероприятие «Вечер свободного творчества»</a:t>
            </a:r>
            <a:endParaRPr lang="ru-RU" sz="2400" b="1" dirty="0">
              <a:ln w="10541" cmpd="sng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6" name="Рисунок 5" descr="зеленый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3296" y="1099344"/>
            <a:ext cx="7715279" cy="57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928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400" cy="756056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3482621"/>
              </p:ext>
            </p:extLst>
          </p:nvPr>
        </p:nvGraphicFramePr>
        <p:xfrm>
          <a:off x="203164" y="1137425"/>
          <a:ext cx="9429816" cy="28498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571900"/>
                <a:gridCol w="2834616"/>
                <a:gridCol w="30233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Деятельность педагога</a:t>
                      </a:r>
                      <a:endParaRPr lang="ru-RU" sz="1700" b="1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Совместная деятельность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взрослого с детьми</a:t>
                      </a:r>
                      <a:endParaRPr lang="ru-RU" sz="1700" b="1" i="1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Деятельность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родителей</a:t>
                      </a:r>
                      <a:endParaRPr lang="ru-RU" sz="1700" b="1" i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Продукт: 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1.Оформление фотовыставки «Разноцветная планета». 2.Презентация «Реализация проекта «Цветные недели» для родителей группы, воспитателей групп раннего возраста. 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3.Итоговая диагностика Верещагина Н.В. </a:t>
                      </a:r>
                      <a:endParaRPr lang="ru-RU" sz="17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Развлечение:</a:t>
                      </a:r>
                      <a:endParaRPr lang="ru-RU" sz="17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«Разноцветные</a:t>
                      </a:r>
                      <a:r>
                        <a:rPr lang="ru-RU" sz="17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мячи»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1876425" algn="l"/>
                        </a:tabLst>
                      </a:pPr>
                      <a:r>
                        <a:rPr lang="ru-RU" sz="17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Рассматривание фотовыставки.</a:t>
                      </a:r>
                      <a:endParaRPr lang="ru-RU" sz="17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1.Помощь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оформлении фотовыставки. </a:t>
                      </a:r>
                      <a:endParaRPr lang="ru-RU" sz="17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2.Поощрение </a:t>
                      </a:r>
                      <a:r>
                        <a:rPr lang="ru-RU" sz="17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родителей благодарностями за участие в реализации проекта.</a:t>
                      </a:r>
                      <a:endParaRPr lang="ru-RU" sz="1700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74602" y="280169"/>
            <a:ext cx="9429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76425" algn="l"/>
              </a:tabLst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3 этап – заключительный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6040" y="708797"/>
            <a:ext cx="767401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876425" algn="l"/>
              </a:tabLst>
            </a:pP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Цель: </a:t>
            </a:r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подвести итоги работы в процессе презентации проекта.</a:t>
            </a:r>
            <a:endParaRPr lang="ru-RU" sz="1700" dirty="0">
              <a:solidFill>
                <a:srgbClr val="00206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11266" name="Рисунок 1" descr="C:\Users\L\Desktop\Новая папка (4)\20160329_1118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3165" y="4209259"/>
            <a:ext cx="5176652" cy="282451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203560" y="0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</a:p>
          <a:p>
            <a:pPr algn="r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2073"/>
            <a:ext cx="10693399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88916" y="208731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Результаты проекта: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43200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Дети  интересуются окружающими предметами и активно действуют с ними.</a:t>
            </a:r>
          </a:p>
          <a:p>
            <a:pPr marL="43200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Установлены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доверительно – деловые контракты с родителями.</a:t>
            </a:r>
          </a:p>
          <a:p>
            <a:pPr marL="43200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одители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принимают участие 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образовательном процессе.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43200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b="0" i="0" u="none" strike="noStrike" cap="none" normalizeH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923243"/>
            <a:ext cx="970441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000" lvl="0" algn="just" defTabSz="914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Пополнение   РППС в группе, на участке.     </a:t>
            </a:r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Риски проекта не оправдались.</a:t>
            </a:r>
            <a:endParaRPr lang="ru-RU" i="1" u="sng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400" cy="75605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280169"/>
            <a:ext cx="927579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indent="457200"/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indent="457200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indent="45720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ФГОС ДО:</a:t>
            </a:r>
          </a:p>
          <a:p>
            <a:pPr marL="432000" algn="just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Обновление методов и форм организации детских видов деятельности. </a:t>
            </a:r>
          </a:p>
          <a:p>
            <a:pPr marL="432000" algn="just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Комплексно – тематическое планирование – выступает проект. </a:t>
            </a:r>
          </a:p>
          <a:p>
            <a:pPr indent="457200" algn="just"/>
            <a:r>
              <a:rPr lang="ru-RU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 разработки проекта классификация профессора </a:t>
            </a:r>
            <a:r>
              <a:rPr lang="ru-RU" i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Е.С.Полат</a:t>
            </a:r>
            <a:endParaRPr lang="ru-RU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6370" y="0"/>
            <a:ext cx="6429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0185"/>
            <a:ext cx="10726265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пособий и дидактических игр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D:\РаБоТа\2017\конкурс развивающая среда\центры\Новая папка\20161003_12312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26805" y="1439181"/>
            <a:ext cx="4772023" cy="2684263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D:\РаБоТа\2017\конкурс развивающая среда\центры\Новая папка 1\20161003_12381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0642" y="4308880"/>
            <a:ext cx="5463958" cy="2892469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498828" y="3806616"/>
            <a:ext cx="4055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Круги, квадраты и треугольники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82119" y="1259410"/>
            <a:ext cx="1321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Воротики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4" descr="D:\РаБоТа\2017\конкурс развивающая среда\центры\физическое развитие\DSC_710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176" y="4421152"/>
            <a:ext cx="3834532" cy="282123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74601" y="3789091"/>
            <a:ext cx="1144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Флажки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6231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0706711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пособий и дидактических игр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1072" y="4268534"/>
            <a:ext cx="3821492" cy="314319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1072" y="1496093"/>
            <a:ext cx="3692188" cy="2500562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32302" y="1079258"/>
            <a:ext cx="3411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«Цветные стеклышки»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7367" y="1692655"/>
            <a:ext cx="5238607" cy="2304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89466" y="4140671"/>
            <a:ext cx="5351771" cy="3010371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558401" y="1242485"/>
            <a:ext cx="3276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«Сенсорные баночки»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88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8599" y="9744"/>
            <a:ext cx="10721999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пособий и дидактических игр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79742" y="1836415"/>
            <a:ext cx="3137636" cy="25920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546500" y="1127168"/>
            <a:ext cx="3286350" cy="259200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074892" y="1752664"/>
            <a:ext cx="3098473" cy="25920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53882" y="4644727"/>
            <a:ext cx="3163496" cy="2592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3546500" y="3996655"/>
            <a:ext cx="3286350" cy="3187324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044314" y="4624106"/>
            <a:ext cx="3114077" cy="230425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9742" y="1243695"/>
            <a:ext cx="3119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«Цветные мешочки»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7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8599" y="-6982"/>
            <a:ext cx="10721999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4601" y="494483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пособий и дидактических игр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42468" y="4500711"/>
            <a:ext cx="4097412" cy="2821043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74601" y="1548383"/>
            <a:ext cx="4097412" cy="275528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74601" y="1079258"/>
            <a:ext cx="3119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«Цветные мешочки»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567303" y="1279313"/>
            <a:ext cx="3587709" cy="308762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741178" y="4500712"/>
            <a:ext cx="3661391" cy="285028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371036" y="1279313"/>
            <a:ext cx="18722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</a:t>
            </a:r>
          </a:p>
          <a:p>
            <a:pPr algn="just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«Выложи картинку»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842644" y="4521632"/>
            <a:ext cx="22309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Д/И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«Веселые крышечки»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288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0693400" cy="7557812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351607"/>
            <a:ext cx="9418666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32122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820" y="474717"/>
            <a:ext cx="9545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Создание пособий и дидактических игр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РаБоТа\2017\конкурс развивающая среда\центры\Центр познавательное развитие\д.и. сенсорика\20160928_1353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38483" y="1116599"/>
            <a:ext cx="3508937" cy="2989405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03820" y="1145841"/>
            <a:ext cx="12824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«Подбери по цвету»</a:t>
            </a:r>
          </a:p>
        </p:txBody>
      </p:sp>
      <p:pic>
        <p:nvPicPr>
          <p:cNvPr id="8" name="Picture 2" descr="D:\РаБоТа\2017\конкурс развивающая среда\центры\Центр познавательное развитие\сенсорика\20160928_1842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9714" y="1118737"/>
            <a:ext cx="3237284" cy="306904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8630445" y="1137616"/>
            <a:ext cx="1576441" cy="946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«Цветные </a:t>
            </a:r>
            <a:r>
              <a:rPr lang="ru-RU" sz="1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ньюансы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0" name="Picture 4" descr="D:\РаБоТа\2017\конкурс развивающая среда\центры\Центр познавательное развитие\сенсорика\20160930_13521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3820" y="4407561"/>
            <a:ext cx="3973775" cy="2442942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158878" y="4428703"/>
            <a:ext cx="2086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 «Разноцветные шестиугольники»</a:t>
            </a:r>
          </a:p>
        </p:txBody>
      </p:sp>
      <p:pic>
        <p:nvPicPr>
          <p:cNvPr id="12" name="Picture 3" descr="D:\РаБоТа\2017\конкурс развивающая среда\центры\Центр познавательное развитие\сенсорика\20160930_12554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54812" y="4310425"/>
            <a:ext cx="3736398" cy="308708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21917" y="6168336"/>
            <a:ext cx="17278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Д/И</a:t>
            </a:r>
          </a:p>
          <a:p>
            <a:pPr algn="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«Разложи по цвету»</a:t>
            </a:r>
          </a:p>
        </p:txBody>
      </p:sp>
    </p:spTree>
    <p:extLst>
      <p:ext uri="{BB962C8B-B14F-4D97-AF65-F5344CB8AC3E}">
        <p14:creationId xmlns:p14="http://schemas.microsoft.com/office/powerpoint/2010/main" xmlns="" val="192623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399" cy="7560568"/>
          </a:xfrm>
          <a:prstGeom prst="rect">
            <a:avLst/>
          </a:prstGeom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03164" y="280169"/>
            <a:ext cx="9358378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проекта: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итогам реализации проекта у детей отмечается  позитивная динамика освоения сенсорных  эталонов. Дети различают и называют основные цвета, геометрические фигуры, группируют однородные предметы, называют размер  предмета.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2122" y="0"/>
            <a:ext cx="6572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08730"/>
            <a:ext cx="984729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880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литературы</a:t>
            </a:r>
            <a:endParaRPr lang="ru-RU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Венгер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Л. А. Воспитание сенсорной культуры ребенка от рождения до 6 лет: Кн. Для воспитателя дет.сада /Л. А.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Венгер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Э. Г. Пилюгина, Н. Б.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Венгер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Под ред. Л. А.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Венгера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– М.: Просвещение, 1988. – 144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Верещагина Н.В. Результаты мониторинга образовательного процесса. Уровни овладения необходимыми  навыками и умениями по образовательным областям. Первая младшая группа. – ООО «Издательство «Детство –  Пресс», 2015 – 23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Дидактические игры и занятия с детьми раннего возраста. Пособие для воспитателей дет.садов. Под ред.   </a:t>
            </a: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С.Л.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Новоселовой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Изд. 3-е,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испр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М., «Просвещение», 1977 – 143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Как работать с ребёнком раннего возраста?: учебно – методическое пособие к образовательной программе повышения квалификации и модуля / авт. – сост. Е.П.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Штогрина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Л.Ю.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Махова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Архангельск: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–во АО ИОО, 2016.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Колос Г. Г. Сенсорная комната в дошкольном учреждении: Практические рекомендации. – М.: АРКТИ, 2006. – 80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Кочкина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Н.А., Куликова Н.В.,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Потапкина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Л.В. Планирование образовательной работы в дошкольном учреждении. Методическое пособие. – Архангельск: Издательство АО ИППК РО, 2011.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Печора К. Л. Дети раннего возраста в дошкольных учреждениях: Кн. Для воспитателя дет.сада / К. Л. Печора, Г. В.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Пантюхина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Л. Г.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Голубева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– М.: Просвещение, 1986. – 144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Пилюгина Э. Г. Сенсорные способности малыша. Развитие восприятия цвета, формы и величины у детей от рождения до трех лет. – Л: Мозаика – Синтез; М.: ТЦ Сфера, 2003. – 120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Первые шаги. Материалы московского городского конкурса «Первые шаги» (Модель воспитания детей раннего возраста) 2001 – 2002 года. – М.: ЛИНКА – ПРЕСС, 2002. – 392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 Савельева Н.М. Гениальные малыши. – СПб.: ООО «ИЗДАТЕЛЬСТВО «ДЕТСТВО – ПРЕСС». 2014. – 64с. – (Служба ранней помощи в ДОУ)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Свирская З.Л. Методика планирования совместной деятельности взрослых с детьми: план – дело – анализ. Москва, ЛИНКА – ПРЕСС, 2009.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Сыпченко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Е.А. Инновационные педагогические технологии.  Метод проектов в ДОУ. – СП.: ООО «ИЗДАТЕЛЬСТВО «ДЕТСТВО – ПРЕСС», 2013, - 96 с.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 Тимофеева Л.Л. Современные формы организации детских видов деятельности. Методическое пособие. – М.: Центр педагогического образования, 2015. – 304 с.</a:t>
            </a:r>
            <a:endParaRPr lang="ru-RU" sz="1400" b="1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Методические материалы</a:t>
            </a:r>
            <a:endParaRPr lang="ru-RU" sz="2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lvl="0" indent="288000" algn="just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1.Материалы программы модуля повышения квалификации АО ИОО, тема «Проектная деятельность как форма организации совместной деятельности взрослого  и детей»,  МДОУ «ЦРР – Детский сад №17 «Малыш», 2013год. Базовая образовательная площадка, свидетельство выдано 29 октября 2013 года,  действительно до 28 декабря 2016 года.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0684" y="0"/>
            <a:ext cx="69294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605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60684" y="0"/>
            <a:ext cx="67151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Users\L\Desktop\фигуры и куклы\20160401_1438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60948" y="4709325"/>
            <a:ext cx="1440698" cy="1800000"/>
          </a:xfrm>
          <a:prstGeom prst="rect">
            <a:avLst/>
          </a:prstGeom>
          <a:ln w="28575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03164" y="2137557"/>
            <a:ext cx="9429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L\Desktop\фигуры и куклы\20160401_1439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989246" y="4709325"/>
            <a:ext cx="1292136" cy="1800000"/>
          </a:xfrm>
          <a:prstGeom prst="rect">
            <a:avLst/>
          </a:prstGeom>
          <a:ln w="28575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C:\Users\L\Desktop\фигуры и куклы\DSC_762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775592" y="4780763"/>
            <a:ext cx="1531386" cy="1800000"/>
          </a:xfrm>
          <a:prstGeom prst="rect">
            <a:avLst/>
          </a:prstGeom>
          <a:ln w="28575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325275" y="4872967"/>
            <a:ext cx="1800000" cy="147271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400" cy="7560568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90024"/>
            <a:ext cx="9132914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</a:t>
            </a:r>
          </a:p>
          <a:p>
            <a:pPr marL="4320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ндивидуализация</a:t>
            </a:r>
            <a:r>
              <a:rPr kumimoji="0" lang="ru-RU" b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образования.</a:t>
            </a:r>
          </a:p>
          <a:p>
            <a:pPr marL="4320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Внедрение метода проектов.</a:t>
            </a: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43200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Разработка проекта «Цветные недели». </a:t>
            </a:r>
            <a:endParaRPr kumimoji="0" lang="ru-RU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60621" y="0"/>
            <a:ext cx="59885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5"/>
            <a:ext cx="10693400" cy="7560568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766027017"/>
              </p:ext>
            </p:extLst>
          </p:nvPr>
        </p:nvGraphicFramePr>
        <p:xfrm>
          <a:off x="346040" y="2494747"/>
          <a:ext cx="935837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4205622540"/>
              </p:ext>
            </p:extLst>
          </p:nvPr>
        </p:nvGraphicFramePr>
        <p:xfrm>
          <a:off x="346040" y="780235"/>
          <a:ext cx="9358378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488916" y="208731"/>
            <a:ext cx="2977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Цель проекта: 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46832" y="1851805"/>
            <a:ext cx="3212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362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78"/>
            <a:ext cx="10693399" cy="7557812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496454111"/>
              </p:ext>
            </p:extLst>
          </p:nvPr>
        </p:nvGraphicFramePr>
        <p:xfrm>
          <a:off x="346040" y="708797"/>
          <a:ext cx="9358378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70362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1876036048"/>
              </p:ext>
            </p:extLst>
          </p:nvPr>
        </p:nvGraphicFramePr>
        <p:xfrm>
          <a:off x="417478" y="423045"/>
          <a:ext cx="9001188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060816" y="2637623"/>
          <a:ext cx="5643602" cy="4388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-1654224" y="2566185"/>
          <a:ext cx="5643602" cy="4388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775064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4602" y="280169"/>
            <a:ext cx="935837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Ресурсы проекта: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2000" algn="just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Каталог педагогической, детской художественной литературы.</a:t>
            </a:r>
          </a:p>
          <a:p>
            <a:pPr marL="432000" algn="just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Картотека дидактических игр, экспериментов, утренней гимнастики и др. </a:t>
            </a:r>
          </a:p>
          <a:p>
            <a:pPr marL="432000" algn="just">
              <a:buFont typeface="Wingdings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Технические средства: фотоаппарат, видеокамера, магнитофон. </a:t>
            </a:r>
          </a:p>
        </p:txBody>
      </p:sp>
      <p:pic>
        <p:nvPicPr>
          <p:cNvPr id="21507" name="Picture 3" descr="D:\РаБоТа\2016\проект Цветные недельки\107594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4603" y="2566185"/>
            <a:ext cx="1428795" cy="1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C:\Users\L\Desktop\87226844_4663906_Zvetniestranichki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74866" y="2780499"/>
            <a:ext cx="1313305" cy="1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0" name="Picture 6" descr="C:\Users\L\Desktop\412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60618" y="4780763"/>
            <a:ext cx="1246875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C:\Users\L\Desktop\113704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4606" y="4709325"/>
            <a:ext cx="1241486" cy="1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1" name="Picture 7" descr="C:\Users\L\Desktop\36623_big.png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8311912">
            <a:off x="4712563" y="4549809"/>
            <a:ext cx="2013796" cy="1939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L\Desktop\Слайд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46964" y="4566449"/>
            <a:ext cx="2402117" cy="140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L\Desktop\687347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46832" y="5995209"/>
            <a:ext cx="1000132" cy="1200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703626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аБоТа\2016\проект Цветные недельки\пособия фигуры, стихи\фигуры и цвета\цвета и фигуры в картинках\nyqezrondye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5064" y="2423309"/>
            <a:ext cx="1270898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3" descr="D:\РаБоТа\2016\проект Цветные недельки\пособия фигуры, стихи\фигуры и цвета\цвета и фигуры в картинках\jeddzxdc-yo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632452" y="2423309"/>
            <a:ext cx="1270898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D:\РаБоТа\2016\проект Цветные недельки\пособия фигуры, стихи\фигуры и цвета\цвета и фигуры в картинках\Слайд6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989906" y="2351871"/>
            <a:ext cx="135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C:\Users\L\Desktop\7.jpeg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275526" y="6280961"/>
            <a:ext cx="665954" cy="665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 descr="C:\Users\L\Desktop\109648.jpg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75196" y="6138085"/>
            <a:ext cx="1560199" cy="851685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2254" y="6566713"/>
            <a:ext cx="785833" cy="52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7874" y="6495275"/>
            <a:ext cx="594507" cy="594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x9XtCaXfU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3399" cy="7560568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03164" y="494483"/>
            <a:ext cx="95012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Риски проекта и пути по их преодолению </a:t>
            </a:r>
            <a:endParaRPr kumimoji="0" lang="ru-RU" sz="3200" b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0683359"/>
              </p:ext>
            </p:extLst>
          </p:nvPr>
        </p:nvGraphicFramePr>
        <p:xfrm>
          <a:off x="417478" y="1280301"/>
          <a:ext cx="9215502" cy="512064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928826"/>
                <a:gridCol w="3174685"/>
                <a:gridCol w="41119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Участники</a:t>
                      </a:r>
                      <a:endParaRPr lang="ru-RU" sz="2100" b="1" i="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Риски</a:t>
                      </a:r>
                      <a:endParaRPr lang="ru-RU" sz="2100" b="1" i="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Пути преодоления</a:t>
                      </a:r>
                      <a:endParaRPr lang="ru-RU" sz="2100" b="1" i="0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Руководитель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проекта</a:t>
                      </a:r>
                      <a:endParaRPr lang="ru-RU" sz="21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-Небольшое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 из числа родителей;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-Недостаточное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пособий, материала для интерьера и  оформления РППС  группы.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Своевременная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презентация проекта для родителей в группе;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Установка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контактов с родителями;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1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ривлечение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родителей и совместное обсуждение оформления группы.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5687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Родители воспитанников </a:t>
                      </a:r>
                      <a:endParaRPr lang="ru-RU" sz="20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Слабая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мотивация;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2100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рудности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участии проекта вследствие общей занятости.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-Заинтересовать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родителей для участия в реализации   проекта;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-Свободный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выбор времени для оформления интерьера группы.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b="1" i="1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Дети</a:t>
                      </a:r>
                      <a:endParaRPr lang="ru-RU" sz="2100" b="1" i="1" dirty="0">
                        <a:ln>
                          <a:noFill/>
                        </a:ln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Слабая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мотивация;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-Сложность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содержания материала проекта.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-Подача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материала в игровой форме; </a:t>
                      </a:r>
                      <a:endParaRPr lang="ru-RU" sz="2100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1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-Ситуация </a:t>
                      </a:r>
                      <a:r>
                        <a:rPr lang="ru-RU" sz="21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успеха (поощрение).</a:t>
                      </a:r>
                      <a:endParaRPr lang="ru-RU" sz="2100" i="0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75064" y="0"/>
            <a:ext cx="59884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проект «Цветные недели»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</TotalTime>
  <Words>2650</Words>
  <Application>Microsoft Office PowerPoint</Application>
  <PresentationFormat>Произвольный</PresentationFormat>
  <Paragraphs>370</Paragraphs>
  <Slides>37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</dc:creator>
  <cp:lastModifiedBy>Пользователь</cp:lastModifiedBy>
  <cp:revision>312</cp:revision>
  <dcterms:created xsi:type="dcterms:W3CDTF">2016-11-30T20:03:38Z</dcterms:created>
  <dcterms:modified xsi:type="dcterms:W3CDTF">2021-10-20T12:09:56Z</dcterms:modified>
</cp:coreProperties>
</file>