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3" r:id="rId9"/>
    <p:sldId id="264" r:id="rId10"/>
    <p:sldId id="265" r:id="rId11"/>
    <p:sldId id="270" r:id="rId12"/>
    <p:sldId id="266" r:id="rId13"/>
    <p:sldId id="267" r:id="rId14"/>
    <p:sldId id="268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www.nosmoking18.ru/wp-content/uploads/2012/06/kurit-ili-ne-kur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540"/>
            <a:ext cx="9290989" cy="698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81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vatars.mds.yandex.net/get-zen_doc/1590219/pub_5d8b0b8e5ba2b500b0932318_5d9ad2dd9515ee00ae452ed0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143" y="2348880"/>
            <a:ext cx="5737714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60648"/>
            <a:ext cx="91440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Дети, родившиеся от курящих матерей отстают от своих сверстников в умственном и физическом развитии.</a:t>
            </a:r>
          </a:p>
          <a:p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Самый большой вред курение наносит детям при внутриутробном развитии. </a:t>
            </a:r>
          </a:p>
          <a:p>
            <a:endParaRPr lang="ru-RU" b="1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40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4800" b="1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курящих школьников:</a:t>
            </a:r>
            <a:endParaRPr lang="ru-RU" sz="48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32781"/>
            <a:ext cx="4906888" cy="4824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sym typeface="Symbol"/>
              </a:rPr>
              <a:t>     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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отставание в физическом и интеллектуальном  развитии</a:t>
            </a:r>
          </a:p>
          <a:p>
            <a:pPr>
              <a:buNone/>
            </a:pPr>
            <a:endParaRPr lang="ru-RU" sz="1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уменьшается объем памяти, им труднее заучивать материал</a:t>
            </a:r>
          </a:p>
          <a:p>
            <a:pPr>
              <a:buNone/>
            </a:pPr>
            <a:endParaRPr lang="ru-RU" sz="1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они становятся рассеянными, снижаются внимание, наблюдательность  </a:t>
            </a:r>
          </a:p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часты головные боли, головокружения, нередко развиваются невриты </a:t>
            </a:r>
          </a:p>
          <a:p>
            <a:pPr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быстрая утомляемость и пониженная работоспособность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вызывает расстройство сна       и аппетита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i?id=22136220&amp;tov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060848"/>
            <a:ext cx="3239716" cy="316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449407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tv6kursk.ru/news/image/image_19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59" y="18047"/>
            <a:ext cx="4679567" cy="352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v-kurse.ru/upload/iblock/d7a/d7a425009f451b87f7b754166873b8d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046"/>
            <a:ext cx="4499992" cy="352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utro-news.ru/wp-content/uploads/2019/10/kureni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4182"/>
            <a:ext cx="9144000" cy="331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31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cf.ppt-online.org/files2/slide/r/r6pDlYxPKe3vnCft0aOGdhwjuqQ19RTHcZF4BNbmEL/slide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47675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88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mtdata.ru/u16/photo6803/20211487333-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756" y="273255"/>
            <a:ext cx="6768752" cy="4149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95536" y="4422334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i="1" dirty="0">
                <a:latin typeface="Times New Roman"/>
                <a:ea typeface="Times New Roman"/>
              </a:rPr>
              <a:t>Курить иль не курить?</a:t>
            </a:r>
            <a:endParaRPr lang="ru-RU" sz="40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dirty="0">
                <a:latin typeface="Times New Roman"/>
                <a:ea typeface="Times New Roman"/>
              </a:rPr>
              <a:t>— </a:t>
            </a:r>
            <a:r>
              <a:rPr lang="ru-RU" sz="4000" i="1" dirty="0">
                <a:latin typeface="Times New Roman"/>
                <a:ea typeface="Times New Roman"/>
              </a:rPr>
              <a:t>решайте это сами,</a:t>
            </a:r>
            <a:endParaRPr lang="ru-RU" sz="40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i="1" dirty="0">
                <a:latin typeface="Times New Roman"/>
                <a:ea typeface="Times New Roman"/>
              </a:rPr>
              <a:t>Но помните: в ответе</a:t>
            </a:r>
            <a:endParaRPr lang="ru-RU" sz="40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i="1" dirty="0">
                <a:latin typeface="Times New Roman"/>
                <a:ea typeface="Times New Roman"/>
              </a:rPr>
              <a:t>Вы пред небесами.</a:t>
            </a:r>
            <a:endParaRPr lang="ru-RU" sz="4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369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32023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556793"/>
            <a:ext cx="748883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 внимание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7482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4762"/>
            <a:ext cx="9144000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u="sng" dirty="0" smtClean="0">
                <a:latin typeface="ItalicT" panose="00000400000000000000" pitchFamily="2" charset="0"/>
                <a:cs typeface="ItalicT" panose="00000400000000000000" pitchFamily="2" charset="0"/>
              </a:rPr>
              <a:t>Цель:</a:t>
            </a:r>
            <a:r>
              <a:rPr lang="ru-RU" sz="2800" b="1" dirty="0" smtClean="0">
                <a:latin typeface="ItalicT" panose="00000400000000000000" pitchFamily="2" charset="0"/>
                <a:cs typeface="ItalicT" panose="000004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ItalicT" panose="00000400000000000000" pitchFamily="2" charset="0"/>
                <a:cs typeface="ItalicT" panose="00000400000000000000" pitchFamily="2" charset="0"/>
              </a:rPr>
              <a:t>Профилактика </a:t>
            </a:r>
            <a: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  <a:t>вредных привычек среди подростков.</a:t>
            </a:r>
            <a:b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sz="2800" b="1" u="sng" dirty="0" smtClean="0">
                <a:latin typeface="ItalicT" panose="00000400000000000000" pitchFamily="2" charset="0"/>
                <a:cs typeface="ItalicT" panose="00000400000000000000" pitchFamily="2" charset="0"/>
              </a:rPr>
              <a:t>Задачи</a:t>
            </a:r>
            <a:r>
              <a:rPr lang="ru-RU" sz="2800" b="1" u="sng" dirty="0">
                <a:latin typeface="ItalicT" panose="00000400000000000000" pitchFamily="2" charset="0"/>
                <a:cs typeface="ItalicT" panose="00000400000000000000" pitchFamily="2" charset="0"/>
              </a:rPr>
              <a:t>:</a:t>
            </a:r>
            <a: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  <a:t/>
            </a:r>
            <a:b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  <a:t>1. Образовательная: познакомить учащихся с отрицательным влиянием никотина на организм подростка.</a:t>
            </a:r>
            <a:b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  <a:t>2. Развивающая: создание условий для развития личности обучающихся.</a:t>
            </a:r>
            <a:b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  <a:t>3.Коррекционная: Коррекция мышления на основе аналитико-синтетической деятельности.</a:t>
            </a:r>
            <a:b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</a:br>
            <a:r>
              <a:rPr lang="ru-RU" b="1" dirty="0">
                <a:latin typeface="ItalicT" panose="00000400000000000000" pitchFamily="2" charset="0"/>
                <a:cs typeface="ItalicT" panose="00000400000000000000" pitchFamily="2" charset="0"/>
              </a:rPr>
              <a:t>4. Воспитательная: формирование здорового образа жизни; формирование и развитие классного коллектива как воспитывающей среды, обеспечивающей социализацию каждого обучающегося.</a:t>
            </a:r>
          </a:p>
        </p:txBody>
      </p:sp>
    </p:spTree>
    <p:extLst>
      <p:ext uri="{BB962C8B-B14F-4D97-AF65-F5344CB8AC3E}">
        <p14:creationId xmlns:p14="http://schemas.microsoft.com/office/powerpoint/2010/main" val="303661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mages.myshared.ru/5/479033/slide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71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mytabak.com.ua/images/stories/faq.jpg.pagespeed.ce.9gcMFYRhv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235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51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5.infourok.ru/uploads/ex/031b/0007561a-c03e66fc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12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61" y="116632"/>
            <a:ext cx="7957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Последствия курения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https://kazanfirst.ru/wp-content/uploads/2016/06/a61eee94847e45b1c39841ab7ef6476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39962"/>
            <a:ext cx="7703256" cy="562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57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irflow_smoker-m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95936" y="3789040"/>
            <a:ext cx="4831184" cy="2803128"/>
          </a:xfrm>
          <a:noFill/>
          <a:ln/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55576" y="61032"/>
            <a:ext cx="7992888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Табачный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дым и зубы </a:t>
            </a:r>
            <a:endParaRPr kumimoji="0" lang="ru-RU" sz="4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Дым от сигарет делает зубы желтыми, разрушает эмаль.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Поражается слизистая оболочка десен, неба, щек.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Неприятный запах изо рта.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Голос становится хриплым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7813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sychoneuro.ru/wp-content/uploads/2019/10/87d92f028b4752b91417dcde8ea851c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1" cy="3528392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vsezavisimosti.ru/wp-content/uploads/2018/01/bolit-gorlo-posle-kureniya-3-768x6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189" y="3645024"/>
            <a:ext cx="6624736" cy="3212976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myweak.ru/wp-content/uploads/2017/04/pryshhi-mogut-768x5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256" y="-1"/>
            <a:ext cx="4211961" cy="3528391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30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krasnchetai-crb.med.cap.ru/UserFiles/krasnchetai-crb/Materials/2019/11/16/blobid15746802504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918864"/>
            <a:ext cx="10369150" cy="777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28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102</TotalTime>
  <Words>137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курящих школьников: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Катерина</dc:creator>
  <cp:lastModifiedBy>user</cp:lastModifiedBy>
  <cp:revision>12</cp:revision>
  <dcterms:created xsi:type="dcterms:W3CDTF">2020-03-13T14:29:08Z</dcterms:created>
  <dcterms:modified xsi:type="dcterms:W3CDTF">2020-03-15T14:24:52Z</dcterms:modified>
</cp:coreProperties>
</file>