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C9613-703B-4018-A0A8-79D02CC17E10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74288-2FD7-4B0A-94E7-96AB90D57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NAndrek\Pictures\Ghtptynfwbz\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996"/>
          <a:stretch/>
        </p:blipFill>
        <p:spPr bwMode="auto">
          <a:xfrm>
            <a:off x="0" y="6148825"/>
            <a:ext cx="9143047" cy="754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tokural.ru/upload/iblock/174/174f85c6c66487f4e5adaa726b3ae6a5.png"/>
          <p:cNvPicPr>
            <a:picLocks noChangeAspect="1" noChangeArrowheads="1"/>
          </p:cNvPicPr>
          <p:nvPr/>
        </p:nvPicPr>
        <p:blipFill>
          <a:blip r:embed="rId3" cstate="print"/>
          <a:srcRect t="16496" r="12378" b="10923"/>
          <a:stretch>
            <a:fillRect/>
          </a:stretch>
        </p:blipFill>
        <p:spPr bwMode="auto">
          <a:xfrm>
            <a:off x="0" y="992432"/>
            <a:ext cx="9144000" cy="5233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574"/>
            <a:ext cx="9144000" cy="6857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59467" y="41576"/>
            <a:ext cx="8457045" cy="8961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Разработка содержания модели инженерной образовательной среды на уровне среднего общего образования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28353" y="873575"/>
            <a:ext cx="1715647" cy="7513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Булдакова Ольга Николаевна, </a:t>
            </a:r>
          </a:p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заместитель директора МБОУ «СОШ №13»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01" y="2002716"/>
            <a:ext cx="8345032" cy="3446852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Разработка содержания модели инженерной образовательной среды на уровне среднего общего образования</a:t>
            </a:r>
            <a:endParaRPr lang="ru-RU" sz="3900" dirty="0"/>
          </a:p>
        </p:txBody>
      </p:sp>
    </p:spTree>
    <p:extLst>
      <p:ext uri="{BB962C8B-B14F-4D97-AF65-F5344CB8AC3E}">
        <p14:creationId xmlns="" xmlns:p14="http://schemas.microsoft.com/office/powerpoint/2010/main" val="4094777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NAndrek\Pictures\Ghtptynfwbz\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996"/>
          <a:stretch/>
        </p:blipFill>
        <p:spPr bwMode="auto">
          <a:xfrm>
            <a:off x="0" y="6148825"/>
            <a:ext cx="9143047" cy="754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tokural.ru/upload/iblock/174/174f85c6c66487f4e5adaa726b3ae6a5.png"/>
          <p:cNvPicPr>
            <a:picLocks noChangeAspect="1" noChangeArrowheads="1"/>
          </p:cNvPicPr>
          <p:nvPr/>
        </p:nvPicPr>
        <p:blipFill>
          <a:blip r:embed="rId3" cstate="print"/>
          <a:srcRect t="16496" r="12378" b="10923"/>
          <a:stretch>
            <a:fillRect/>
          </a:stretch>
        </p:blipFill>
        <p:spPr bwMode="auto">
          <a:xfrm>
            <a:off x="0" y="992432"/>
            <a:ext cx="9144000" cy="5233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574"/>
            <a:ext cx="9144000" cy="6857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59467" y="41576"/>
            <a:ext cx="8457045" cy="8961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Разработка содержания модели инженерной образовательной среды на уровне среднего общего образования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28353" y="873575"/>
            <a:ext cx="1715647" cy="7513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Булдакова Ольга Николаевна, </a:t>
            </a:r>
          </a:p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заместитель директора МБОУ «СОШ №13»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9501" y="2062145"/>
            <a:ext cx="8121004" cy="3327995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9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Создание модели инженерной образовательной среды на уровне среднего общего образования</a:t>
            </a:r>
            <a:endParaRPr lang="ru-RU" sz="3900" dirty="0"/>
          </a:p>
        </p:txBody>
      </p:sp>
    </p:spTree>
    <p:extLst>
      <p:ext uri="{BB962C8B-B14F-4D97-AF65-F5344CB8AC3E}">
        <p14:creationId xmlns="" xmlns:p14="http://schemas.microsoft.com/office/powerpoint/2010/main" val="4094777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stokural.ru/upload/iblock/174/174f85c6c66487f4e5adaa726b3ae6a5.png"/>
          <p:cNvPicPr>
            <a:picLocks noChangeAspect="1" noChangeArrowheads="1"/>
          </p:cNvPicPr>
          <p:nvPr/>
        </p:nvPicPr>
        <p:blipFill>
          <a:blip r:embed="rId2" cstate="print"/>
          <a:srcRect t="16496" r="12378" b="10923"/>
          <a:stretch>
            <a:fillRect/>
          </a:stretch>
        </p:blipFill>
        <p:spPr bwMode="auto">
          <a:xfrm>
            <a:off x="0" y="992432"/>
            <a:ext cx="9144000" cy="5233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 descr="C:\Users\LaNAndrek\Pictures\Ghtptynfwbz\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996"/>
          <a:stretch/>
        </p:blipFill>
        <p:spPr bwMode="auto">
          <a:xfrm>
            <a:off x="0" y="6148825"/>
            <a:ext cx="9143047" cy="754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0"/>
            <a:ext cx="9143999" cy="6857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59467" y="41576"/>
            <a:ext cx="8457045" cy="8961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Разработка содержания модели инженерной образовательной среды на уровне среднего общего образования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453" y="1051861"/>
            <a:ext cx="4424547" cy="653713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39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84014" y="1051861"/>
            <a:ext cx="4256526" cy="653713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39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453" y="4023285"/>
            <a:ext cx="4424547" cy="653713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№ 3</a:t>
            </a:r>
            <a:endParaRPr lang="ru-RU" sz="39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84014" y="4023285"/>
            <a:ext cx="4256526" cy="653713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3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7453" y="1765002"/>
            <a:ext cx="4424547" cy="1961140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Подберите информацию, которая поможет вам предложить 2-3 элективных курса для инженерного профиля в условиях школы, с учетом возможностей социальных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партнеров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84014" y="1765002"/>
            <a:ext cx="4256526" cy="1961140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Найдите информацию, которая отразит содержание внеурочной деятельности в 10- 11 классах в условиях школы с учетом возможностей социальных партнеров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47453" y="4736427"/>
            <a:ext cx="4424547" cy="1961140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Изучите предложенную технологию инженерного образования. </a:t>
            </a:r>
          </a:p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Выделите главное в тексте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84014" y="4736427"/>
            <a:ext cx="4256526" cy="1961140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Систематизируйте информацию регламентирующую деятельность школьного научно-инженерного центра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116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NAndrek\Pictures\Ghtptynfwbz\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996"/>
          <a:stretch/>
        </p:blipFill>
        <p:spPr bwMode="auto">
          <a:xfrm>
            <a:off x="0" y="6148825"/>
            <a:ext cx="9143047" cy="754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tokural.ru/upload/iblock/174/174f85c6c66487f4e5adaa726b3ae6a5.png"/>
          <p:cNvPicPr>
            <a:picLocks noChangeAspect="1" noChangeArrowheads="1"/>
          </p:cNvPicPr>
          <p:nvPr/>
        </p:nvPicPr>
        <p:blipFill>
          <a:blip r:embed="rId3" cstate="print"/>
          <a:srcRect t="16496" r="12378" b="10923"/>
          <a:stretch>
            <a:fillRect/>
          </a:stretch>
        </p:blipFill>
        <p:spPr bwMode="auto">
          <a:xfrm>
            <a:off x="0" y="1047847"/>
            <a:ext cx="9144000" cy="5233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C:\Users\LaNAndrek\Pictures\Ghtptynfwbz\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" y="1103"/>
            <a:ext cx="9143047" cy="6856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Скругленный прямоугольник 31"/>
          <p:cNvSpPr/>
          <p:nvPr/>
        </p:nvSpPr>
        <p:spPr>
          <a:xfrm>
            <a:off x="2195736" y="1196752"/>
            <a:ext cx="4648575" cy="1426284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МОДЕЛЬ </a:t>
            </a:r>
          </a:p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инженерной образовательной среды </a:t>
            </a:r>
          </a:p>
          <a:p>
            <a:pPr algn="ctr"/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на уровне среднего общего образования </a:t>
            </a:r>
          </a:p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9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39" y="3726143"/>
            <a:ext cx="2184270" cy="2971424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ПЕРВАЯ ГРУППА</a:t>
            </a:r>
          </a:p>
          <a:p>
            <a:pPr algn="ctr"/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Определить содержание учебного плана в части, формируемой участниками образовательных отношений. Необходимо выбрать 5-6 элективных  курсов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9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87730" y="3726143"/>
            <a:ext cx="2136786" cy="2971424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ВТОРАЯ  ГРУППА</a:t>
            </a:r>
          </a:p>
          <a:p>
            <a:pPr algn="ctr"/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Определить содержание внеурочной деятельности в 10-11 классах. 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Необходимо выбрать 3-4 мероприятия или курса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4013" y="3726143"/>
            <a:ext cx="2128263" cy="2971424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ТРЕТЬЯ  ГРУППА</a:t>
            </a:r>
          </a:p>
          <a:p>
            <a:pPr algn="ctr"/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Представить изученные педагогические технологии в лаконичной форме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80297" y="3726143"/>
            <a:ext cx="2089302" cy="2971424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ЧЕТВЕРТАЯ  ГРУППА</a:t>
            </a:r>
          </a:p>
          <a:p>
            <a:pPr algn="ctr"/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Представить содержание деятельности школьного научно-инженерного центра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1184772" y="3068960"/>
            <a:ext cx="7059636" cy="3469"/>
          </a:xfrm>
          <a:prstGeom prst="line">
            <a:avLst/>
          </a:prstGeom>
          <a:ln w="254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436631" y="2844289"/>
            <a:ext cx="415999" cy="1245"/>
          </a:xfrm>
          <a:prstGeom prst="line">
            <a:avLst/>
          </a:prstGeom>
          <a:ln w="254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Стрелка вниз 58"/>
          <p:cNvSpPr/>
          <p:nvPr/>
        </p:nvSpPr>
        <p:spPr>
          <a:xfrm>
            <a:off x="1099570" y="3072429"/>
            <a:ext cx="336042" cy="65371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63" name="Стрелка вниз 62"/>
          <p:cNvSpPr/>
          <p:nvPr/>
        </p:nvSpPr>
        <p:spPr>
          <a:xfrm>
            <a:off x="3283840" y="3072429"/>
            <a:ext cx="336042" cy="65371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64" name="Стрелка вниз 63"/>
          <p:cNvSpPr/>
          <p:nvPr/>
        </p:nvSpPr>
        <p:spPr>
          <a:xfrm>
            <a:off x="5524117" y="3131858"/>
            <a:ext cx="336042" cy="5942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65" name="Стрелка вниз 64"/>
          <p:cNvSpPr/>
          <p:nvPr/>
        </p:nvSpPr>
        <p:spPr>
          <a:xfrm>
            <a:off x="7988422" y="3072429"/>
            <a:ext cx="336042" cy="64831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59467" y="41576"/>
            <a:ext cx="8457045" cy="8961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Разработка содержания модели инженерной образовательной среды на уровне среднего общего образования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28353" y="873575"/>
            <a:ext cx="1715647" cy="7513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Булдакова Ольга Николаевна, </a:t>
            </a:r>
          </a:p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заместитель директора МБОУ «СОШ №13» </a:t>
            </a:r>
          </a:p>
        </p:txBody>
      </p:sp>
    </p:spTree>
    <p:extLst>
      <p:ext uri="{BB962C8B-B14F-4D97-AF65-F5344CB8AC3E}">
        <p14:creationId xmlns="" xmlns:p14="http://schemas.microsoft.com/office/powerpoint/2010/main" val="4094777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NAndrek\Pictures\Ghtptynfwbz\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996"/>
          <a:stretch/>
        </p:blipFill>
        <p:spPr bwMode="auto">
          <a:xfrm>
            <a:off x="0" y="6148825"/>
            <a:ext cx="9143047" cy="754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tokural.ru/upload/iblock/174/174f85c6c66487f4e5adaa726b3ae6a5.png"/>
          <p:cNvPicPr>
            <a:picLocks noChangeAspect="1" noChangeArrowheads="1"/>
          </p:cNvPicPr>
          <p:nvPr/>
        </p:nvPicPr>
        <p:blipFill>
          <a:blip r:embed="rId3" cstate="print"/>
          <a:srcRect t="16496" r="12378" b="10923"/>
          <a:stretch>
            <a:fillRect/>
          </a:stretch>
        </p:blipFill>
        <p:spPr bwMode="auto">
          <a:xfrm>
            <a:off x="0" y="1047847"/>
            <a:ext cx="9144000" cy="5233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C:\Users\LaNAndrek\Pictures\Ghtptynfwbz\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" y="1103"/>
            <a:ext cx="9143047" cy="6856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Скругленный прямоугольник 31"/>
          <p:cNvSpPr/>
          <p:nvPr/>
        </p:nvSpPr>
        <p:spPr>
          <a:xfrm>
            <a:off x="2267745" y="1052736"/>
            <a:ext cx="4104456" cy="792088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МОДЕЛЬ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инженерной образовательной среды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уровне среднего общего образования </a:t>
            </a:r>
          </a:p>
          <a:p>
            <a:pPr algn="ctr"/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9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39752" y="2420888"/>
            <a:ext cx="2136786" cy="648072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ВТОРАЯ  ГРУППА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Внеурочная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4008" y="2420888"/>
            <a:ext cx="2128263" cy="648072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ТРЕТЬЯ  ГРУППА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технологии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86677" y="2420888"/>
            <a:ext cx="2257323" cy="648072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ЧЕТВЕРТАЯ ГРУППА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Школьный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научно-инженерный центр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4427984" y="1844824"/>
            <a:ext cx="1246" cy="2160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Стрелка вниз 62"/>
          <p:cNvSpPr/>
          <p:nvPr/>
        </p:nvSpPr>
        <p:spPr>
          <a:xfrm>
            <a:off x="3275856" y="2060849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59467" y="41576"/>
            <a:ext cx="8457045" cy="8961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Разработка содержания модели инженерной образовательной среды на уровне среднего общего образования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28353" y="873575"/>
            <a:ext cx="1715647" cy="751326"/>
          </a:xfrm>
          <a:prstGeom prst="rect">
            <a:avLst/>
          </a:prstGeom>
          <a:noFill/>
        </p:spPr>
        <p:txBody>
          <a:bodyPr wrap="square" lIns="73499" tIns="36750" rIns="73499" bIns="36750" rtlCol="0">
            <a:spAutoFit/>
          </a:bodyPr>
          <a:lstStyle/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Булдакова Ольга Николаевна, </a:t>
            </a:r>
          </a:p>
          <a:p>
            <a:pPr algn="ctr"/>
            <a:r>
              <a:rPr lang="ru-RU" sz="11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заместитель директора МБОУ «СОШ №13» 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1187624" y="2060848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884368" y="2060848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5652120" y="2060848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21" idx="0"/>
            <a:endCxn id="23" idx="0"/>
          </p:cNvCxnSpPr>
          <p:nvPr/>
        </p:nvCxnSpPr>
        <p:spPr>
          <a:xfrm>
            <a:off x="1259632" y="2060848"/>
            <a:ext cx="669674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sun9-67.userapi.com/c858128/v858128921/c3e42/xH8ZsWCBiuc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 t="8478" b="26118"/>
          <a:stretch>
            <a:fillRect/>
          </a:stretch>
        </p:blipFill>
        <p:spPr bwMode="auto">
          <a:xfrm>
            <a:off x="107504" y="3429000"/>
            <a:ext cx="216921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sun9-20.userapi.com/c857132/v857132921/238d0/4ZKbvAtDaek.jp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 t="7753" b="25375"/>
          <a:stretch>
            <a:fillRect/>
          </a:stretch>
        </p:blipFill>
        <p:spPr bwMode="auto">
          <a:xfrm>
            <a:off x="2411760" y="3429000"/>
            <a:ext cx="2121624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s://sun9-47.userapi.com/c854120/v854120921/13636a/AoCe1nVsVQs.jpg"/>
          <p:cNvPicPr>
            <a:picLocks noChangeAspect="1" noChangeArrowheads="1"/>
          </p:cNvPicPr>
          <p:nvPr/>
        </p:nvPicPr>
        <p:blipFill>
          <a:blip r:embed="rId7" cstate="print">
            <a:lum contrast="40000"/>
          </a:blip>
          <a:srcRect t="7246" b="23188"/>
          <a:stretch>
            <a:fillRect/>
          </a:stretch>
        </p:blipFill>
        <p:spPr bwMode="auto">
          <a:xfrm>
            <a:off x="4716016" y="3429000"/>
            <a:ext cx="2039464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https://sun9-69.userapi.com/c856036/v856036921/13998c/fT3qBgeUc2E.jpg"/>
          <p:cNvPicPr>
            <a:picLocks noChangeAspect="1" noChangeArrowheads="1"/>
          </p:cNvPicPr>
          <p:nvPr/>
        </p:nvPicPr>
        <p:blipFill>
          <a:blip r:embed="rId8" cstate="print">
            <a:lum contrast="30000"/>
          </a:blip>
          <a:srcRect l="2931" t="2817" b="22535"/>
          <a:stretch>
            <a:fillRect/>
          </a:stretch>
        </p:blipFill>
        <p:spPr bwMode="auto">
          <a:xfrm>
            <a:off x="6948264" y="3429000"/>
            <a:ext cx="2088232" cy="3341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" name="Стрелка вниз 33"/>
          <p:cNvSpPr/>
          <p:nvPr/>
        </p:nvSpPr>
        <p:spPr>
          <a:xfrm>
            <a:off x="1187624" y="3068960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3275856" y="3068960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5652120" y="3068960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7956376" y="3068960"/>
            <a:ext cx="144016" cy="360040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499" tIns="36750" rIns="73499" bIns="36750"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66" y="2420888"/>
            <a:ext cx="2184270" cy="648072"/>
          </a:xfrm>
          <a:prstGeom prst="roundRect">
            <a:avLst/>
          </a:prstGeom>
          <a:solidFill>
            <a:srgbClr val="68126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73499" tIns="36750" rIns="73499" bIns="36750"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ПЕРВАЯ  ГРУППА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Урочная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 algn="ctr"/>
            <a:endParaRPr lang="ru-RU" sz="1900" b="1" dirty="0"/>
          </a:p>
        </p:txBody>
      </p:sp>
    </p:spTree>
    <p:extLst>
      <p:ext uri="{BB962C8B-B14F-4D97-AF65-F5344CB8AC3E}">
        <p14:creationId xmlns="" xmlns:p14="http://schemas.microsoft.com/office/powerpoint/2010/main" val="3344888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283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2</cp:revision>
  <dcterms:created xsi:type="dcterms:W3CDTF">2019-10-27T17:53:15Z</dcterms:created>
  <dcterms:modified xsi:type="dcterms:W3CDTF">2019-10-28T09:04:39Z</dcterms:modified>
</cp:coreProperties>
</file>