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8" r:id="rId4"/>
    <p:sldId id="258" r:id="rId5"/>
    <p:sldId id="259" r:id="rId6"/>
    <p:sldId id="266" r:id="rId7"/>
    <p:sldId id="265" r:id="rId8"/>
    <p:sldId id="260" r:id="rId9"/>
    <p:sldId id="267" r:id="rId10"/>
    <p:sldId id="261" r:id="rId11"/>
    <p:sldId id="262" r:id="rId12"/>
    <p:sldId id="263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FEE99-BCD5-4DC7-B369-3872A252596F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D3D53-4B82-44F4-A783-AABCF4152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94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D3D53-4B82-44F4-A783-AABCF4152A2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697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D3D53-4B82-44F4-A783-AABCF4152A2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944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D3D53-4B82-44F4-A783-AABCF4152A2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36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AF68-60E0-4267-BA5D-65F46C7F89FE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1A9DB-C6F0-40B5-994C-F79F06834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tsadclub.ru/images/stories/konspekty/proekt-komnatnye-rasteniya/image005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tsadclub.ru/images/stories/konspekty/proekt-komnatnye-rasteniya/image00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etsadclub.ru/images/stories/konspekty/proekt-komnatnye-rasteniya/image009.jpg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etsadclub.ru/images/stories/konspekty/proekt-komnatnye-rasteniya/image008.jpg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detsadclub.ru/images/stories/konspekty/proekt-komnatnye-rasteniya/image007.jpg" TargetMode="External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6622504" cy="172819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</a:t>
            </a:r>
            <a:b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3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Комнатные растения </a:t>
            </a:r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</a:t>
            </a:r>
            <a:r>
              <a:rPr lang="ru-RU" sz="3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наши друзья» 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47664" y="3501008"/>
            <a:ext cx="5256584" cy="1512168"/>
          </a:xfrm>
        </p:spPr>
        <p:txBody>
          <a:bodyPr>
            <a:norm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Косолапова Наталья Александровна</a:t>
            </a: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 МДОУ д/с «Звездочка»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Балашова Саратовской области.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1124744"/>
          </a:xfrm>
        </p:spPr>
        <p:txBody>
          <a:bodyPr>
            <a:noAutofit/>
          </a:bodyPr>
          <a:lstStyle/>
          <a:p>
            <a:pPr lvl="0"/>
            <a:r>
              <a:rPr lang="ru-RU" sz="3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Пополнение развивающая среды</a:t>
            </a:r>
            <a:r>
              <a:rPr lang="ru-RU" sz="3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764704"/>
            <a:ext cx="8435280" cy="6093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Пополнение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уголка природы необходимым </a:t>
            </a:r>
            <a:endParaRPr lang="ru-RU" sz="21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оборудованием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(леечки, тряпочки, тазы </a:t>
            </a:r>
            <a:endParaRPr lang="ru-RU" sz="21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и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ведерки, фартучки)</a:t>
            </a:r>
          </a:p>
          <a:p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Оснащение экологической </a:t>
            </a: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зоны</a:t>
            </a:r>
          </a:p>
          <a:p>
            <a:pPr>
              <a:buNone/>
            </a:pP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группе  новыми растениями</a:t>
            </a:r>
            <a:endParaRPr lang="ru-RU" sz="21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серия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опытов на выявление </a:t>
            </a:r>
            <a:endParaRPr lang="ru-RU" sz="21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потребностей</a:t>
            </a:r>
          </a:p>
          <a:p>
            <a:pPr>
              <a:buNone/>
            </a:pP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растений во влаге, тепле, свете.</a:t>
            </a:r>
          </a:p>
          <a:p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карточки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схемы ухода за </a:t>
            </a: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комнатным</a:t>
            </a:r>
          </a:p>
          <a:p>
            <a:pPr>
              <a:buNone/>
            </a:pP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растением;</a:t>
            </a:r>
          </a:p>
          <a:p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иллюстрации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картотека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дидактических </a:t>
            </a: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</a:t>
            </a:r>
          </a:p>
          <a:p>
            <a:pPr>
              <a:buNone/>
            </a:pPr>
            <a:r>
              <a:rPr lang="ru-RU" sz="2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знакомству с комнатными растениями.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0"/>
            <a:ext cx="7643192" cy="1124744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r>
              <a:rPr lang="ru-RU" sz="3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620688"/>
            <a:ext cx="8435280" cy="5832648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Разработка консультаций. 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Альбом «Многообразие комнатных растений». </a:t>
            </a:r>
          </a:p>
          <a:p>
            <a:pPr>
              <a:buFontTx/>
              <a:buChar char="-"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Беседы: «Как дети совместно с родителями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дома  ухаживают за комнатными растениями». </a:t>
            </a:r>
          </a:p>
          <a:p>
            <a:pPr>
              <a:buNone/>
            </a:pP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endParaRPr lang="ru-RU" dirty="0"/>
          </a:p>
        </p:txBody>
      </p:sp>
      <p:pic>
        <p:nvPicPr>
          <p:cNvPr id="6" name="Рисунок 5" descr="http://www.wiki.vladimir.i-edu.ru/images/6/6c/021_w508_h477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6632"/>
            <a:ext cx="26642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232" y="2917086"/>
            <a:ext cx="2880000" cy="310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912" y="2708920"/>
            <a:ext cx="3744416" cy="316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93610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этап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Итоговый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764704"/>
            <a:ext cx="8435280" cy="5688632"/>
          </a:xfrm>
        </p:spPr>
        <p:txBody>
          <a:bodyPr>
            <a:normAutofit/>
          </a:bodyPr>
          <a:lstStyle/>
          <a:p>
            <a:pPr lvl="0"/>
            <a:r>
              <a:rPr lang="ru-RU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Фотоотчет</a:t>
            </a:r>
            <a:endParaRPr lang="ru-RU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Папки-ширмы по 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теме</a:t>
            </a: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Выставка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детских работ «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Комнатные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растения- 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наши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друзья».</a:t>
            </a:r>
          </a:p>
          <a:p>
            <a:pPr>
              <a:buNone/>
            </a:pPr>
            <a:endParaRPr lang="ru-RU" sz="1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262" y="2797823"/>
            <a:ext cx="4824536" cy="361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4875" y="736774"/>
            <a:ext cx="3837949" cy="287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765175"/>
            <a:ext cx="8435975" cy="56880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0"/>
            <a:ext cx="8075240" cy="47667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Паспорт проекта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476672"/>
            <a:ext cx="8435280" cy="597666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4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14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комнатных растений в помещении детского сада имеет особое значение для детей и взрослых, пребывающих в нем достаточно длительное время. С помощью растений можно улучшить психологический климат и гигиеническую среду в группе. Трудно переоценить значение комнатных растений в решении основной задачи воспитания: формирование культурно-экологического сознания дошкольника, как базиса личностной культуры. Теоретические исследования </a:t>
            </a:r>
            <a:r>
              <a:rPr lang="ru-RU" sz="1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М.М.Марковской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С.А.Веретенниковой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М.В.Лучич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А.М.Федотовой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 доказывают, что активное, систематическое знакомство с растениями под руководством взрослого развивает у детей наблюдательность, умственные способности и познавательные интересы, закладывает основы реалистического понимания явлений природы, помогает формировать трудовые навыки и трудолюбие, бережное отношение ко всему живому.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4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Проблема–</a:t>
            </a:r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недостаточные знания детей о комнатных растениях, способах ухода за ними. «Почему в группе детского сада пожелтели некоторые комнатные растения? Что нужно сделать, чтобы растения радовали всех своим цветением?» - так сформулировали проблему дети.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4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представления детей о комнатных растениях.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4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представления детей о комнатных растениях, познакомить с новыми комнатными растениями, продолжать развивать практические умения и навыки по уходу за комнатными растениями, формирование интереса к комнатным растениям,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наблюдательности и бережного отношения к растениям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H="1">
            <a:off x="251520" y="0"/>
            <a:ext cx="8480996" cy="45719"/>
          </a:xfrm>
        </p:spPr>
        <p:txBody>
          <a:bodyPr>
            <a:normAutofit fontScale="90000"/>
          </a:bodyPr>
          <a:lstStyle/>
          <a:p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612068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14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Тип </a:t>
            </a:r>
            <a:r>
              <a:rPr lang="ru-RU" sz="1400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1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познавательно-исследовательский, краткосрочный (неделя), групповой.</a:t>
            </a:r>
          </a:p>
          <a:p>
            <a:pPr>
              <a:lnSpc>
                <a:spcPct val="150000"/>
              </a:lnSpc>
              <a:buNone/>
            </a:pPr>
            <a:r>
              <a:rPr lang="ru-RU" sz="1400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sz="1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воспитатель, дети, родители.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4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</a:t>
            </a:r>
            <a:r>
              <a:rPr lang="ru-RU" sz="14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 детей появится ярко выраженный интерес к живой природе, умение называть и различать комнатные растения.</a:t>
            </a:r>
            <a:b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2.Дети будут бережно относиться к природе, будут стремиться к правильному поведению по отношению к миру природы.</a:t>
            </a:r>
            <a:b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3.У детей сформируется стремление к исследованию объектов природы, они научаться делать выводы, устанавливать причинно-следственные связи.</a:t>
            </a:r>
            <a:b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4.У детей формируется понятие значение воды, воздуха, тепла, света в жизни живых объектов природы и ее свойств.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4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с родителями.</a:t>
            </a:r>
            <a:endParaRPr lang="ru-RU" sz="1400" u="sng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Информация в уголке для родителей «Комнатные растения -наши друзья или враги?», «Зачем нужны комнатные растения», «Зеленая аптека».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Изготовление альбома "Многообразие комнатных растений" с участием родителей.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Выставка детских работ на тему "Комнатные растения - наши друзья".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53285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980728"/>
          </a:xfrm>
        </p:spPr>
        <p:txBody>
          <a:bodyPr>
            <a:noAutofit/>
          </a:bodyPr>
          <a:lstStyle/>
          <a:p>
            <a:r>
              <a:rPr lang="ru-RU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ЭТАПЫ РЕАЛИЗАЦИИ ПРОЕКТА:</a:t>
            </a:r>
            <a:br>
              <a:rPr lang="ru-RU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548680"/>
            <a:ext cx="843528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этап Подготовительный</a:t>
            </a:r>
            <a:endParaRPr lang="ru-RU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Сбор 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информации по теме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Привлечение родителей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паспорта комнатных растений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Бальзамин </a:t>
            </a:r>
            <a:endParaRPr lang="ru-RU" sz="2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C:\Users\Осинники\Desktop\getImag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764704"/>
            <a:ext cx="367240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401tsvet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36912"/>
            <a:ext cx="2047875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Группа 8"/>
          <p:cNvGrpSpPr>
            <a:grpSpLocks/>
          </p:cNvGrpSpPr>
          <p:nvPr/>
        </p:nvGrpSpPr>
        <p:grpSpPr bwMode="auto">
          <a:xfrm>
            <a:off x="2195736" y="2708920"/>
            <a:ext cx="576064" cy="360000"/>
            <a:chOff x="3571868" y="1357298"/>
            <a:chExt cx="714380" cy="714380"/>
          </a:xfrm>
        </p:grpSpPr>
        <p:sp>
          <p:nvSpPr>
            <p:cNvPr id="10" name="Овал 9"/>
            <p:cNvSpPr/>
            <p:nvPr/>
          </p:nvSpPr>
          <p:spPr>
            <a:xfrm>
              <a:off x="3571868" y="1357298"/>
              <a:ext cx="714380" cy="71438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3786181" y="1571613"/>
              <a:ext cx="71439" cy="714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000496" y="1571613"/>
              <a:ext cx="71437" cy="714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Дуга 12"/>
            <p:cNvSpPr/>
            <p:nvPr/>
          </p:nvSpPr>
          <p:spPr>
            <a:xfrm rot="7134702">
              <a:off x="3781419" y="1539861"/>
              <a:ext cx="279402" cy="352427"/>
            </a:xfrm>
            <a:prstGeom prst="arc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2987824" y="2708920"/>
            <a:ext cx="360040" cy="360000"/>
            <a:chOff x="4587875" y="2214563"/>
            <a:chExt cx="760409" cy="571500"/>
          </a:xfrm>
        </p:grpSpPr>
        <p:sp>
          <p:nvSpPr>
            <p:cNvPr id="15" name="Блок-схема: ручное управление 14"/>
            <p:cNvSpPr/>
            <p:nvPr/>
          </p:nvSpPr>
          <p:spPr>
            <a:xfrm rot="5212044">
              <a:off x="4626768" y="2328070"/>
              <a:ext cx="257175" cy="334962"/>
            </a:xfrm>
            <a:prstGeom prst="flowChartManualOperation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/>
            </a:p>
          </p:txBody>
        </p:sp>
        <p:grpSp>
          <p:nvGrpSpPr>
            <p:cNvPr id="16" name="Группа 15"/>
            <p:cNvGrpSpPr>
              <a:grpSpLocks/>
            </p:cNvGrpSpPr>
            <p:nvPr/>
          </p:nvGrpSpPr>
          <p:grpSpPr bwMode="auto">
            <a:xfrm>
              <a:off x="5000622" y="2214563"/>
              <a:ext cx="347662" cy="571500"/>
              <a:chOff x="5072067" y="2143116"/>
              <a:chExt cx="490541" cy="714380"/>
            </a:xfrm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5072067" y="2143116"/>
                <a:ext cx="215032" cy="142876"/>
              </a:xfrm>
              <a:prstGeom prst="line">
                <a:avLst/>
              </a:prstGeom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V="1">
                <a:off x="5072067" y="2428868"/>
                <a:ext cx="286709" cy="9921"/>
              </a:xfrm>
              <a:prstGeom prst="line">
                <a:avLst/>
              </a:prstGeom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5072067" y="2591588"/>
                <a:ext cx="275509" cy="51594"/>
              </a:xfrm>
              <a:prstGeom prst="line">
                <a:avLst/>
              </a:prstGeom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5287099" y="2520150"/>
                <a:ext cx="275509" cy="51594"/>
              </a:xfrm>
              <a:prstGeom prst="line">
                <a:avLst/>
              </a:prstGeom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 flipV="1">
                <a:off x="5287099" y="2214554"/>
                <a:ext cx="275509" cy="71438"/>
              </a:xfrm>
              <a:prstGeom prst="line">
                <a:avLst/>
              </a:prstGeom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5072067" y="2714620"/>
                <a:ext cx="215032" cy="142876"/>
              </a:xfrm>
              <a:prstGeom prst="line">
                <a:avLst/>
              </a:prstGeom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5287099" y="2714620"/>
                <a:ext cx="275509" cy="123032"/>
              </a:xfrm>
              <a:prstGeom prst="line">
                <a:avLst/>
              </a:prstGeom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Группа 23"/>
          <p:cNvGrpSpPr>
            <a:grpSpLocks/>
          </p:cNvGrpSpPr>
          <p:nvPr/>
        </p:nvGrpSpPr>
        <p:grpSpPr bwMode="auto">
          <a:xfrm>
            <a:off x="2123728" y="3356992"/>
            <a:ext cx="792088" cy="360000"/>
            <a:chOff x="5881643" y="5072073"/>
            <a:chExt cx="1283633" cy="642942"/>
          </a:xfrm>
        </p:grpSpPr>
        <p:sp>
          <p:nvSpPr>
            <p:cNvPr id="25" name="Трапеция 24"/>
            <p:cNvSpPr/>
            <p:nvPr/>
          </p:nvSpPr>
          <p:spPr>
            <a:xfrm rot="18300247">
              <a:off x="6024380" y="4986487"/>
              <a:ext cx="254002" cy="539475"/>
            </a:xfrm>
            <a:prstGeom prst="trapezoid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308463" y="5072073"/>
              <a:ext cx="642609" cy="642942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/>
            </a:p>
          </p:txBody>
        </p:sp>
        <p:sp>
          <p:nvSpPr>
            <p:cNvPr id="27" name="Месяц 26"/>
            <p:cNvSpPr/>
            <p:nvPr/>
          </p:nvSpPr>
          <p:spPr>
            <a:xfrm rot="10800000">
              <a:off x="6951072" y="5072073"/>
              <a:ext cx="214204" cy="642942"/>
            </a:xfrm>
            <a:prstGeom prst="mo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/>
            </a:p>
          </p:txBody>
        </p:sp>
      </p:grpSp>
      <p:sp>
        <p:nvSpPr>
          <p:cNvPr id="28" name="Пятно 1 27"/>
          <p:cNvSpPr/>
          <p:nvPr/>
        </p:nvSpPr>
        <p:spPr>
          <a:xfrm>
            <a:off x="2987824" y="3140968"/>
            <a:ext cx="864096" cy="792088"/>
          </a:xfrm>
          <a:prstGeom prst="irregularSeal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755576" y="4185121"/>
            <a:ext cx="4320480" cy="253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rgbClr val="993366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Хрустит за окошком морозный денёк,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Стоит на окошке цветок – огонёк!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Малиновым цветом цветут лепестки,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будто и вправду горят огоньки.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поливаю, его берегу.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подарить никому не могу!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Уж очень он ярок, уж очень хорош,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Уж очень на мамину сказку похож!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7056784" cy="43204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этап   основной </a:t>
            </a:r>
            <a:endParaRPr lang="ru-RU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764704"/>
            <a:ext cx="8892480" cy="568863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b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Беседы </a:t>
            </a:r>
            <a:r>
              <a:rPr lang="ru-RU" b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 детьми:</a:t>
            </a:r>
            <a:endParaRPr lang="ru-RU" u="sng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Строение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комнатного растения.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Что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необходимо растению для роста?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Как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ухаживать за 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комнатным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растениемрастением</a:t>
            </a: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                                          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растением?</a:t>
            </a:r>
          </a:p>
          <a:p>
            <a:pPr>
              <a:buNone/>
            </a:pPr>
            <a:endParaRPr lang="ru-RU" sz="1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8" name="Рисунок 7">
            <a:hlinkClick r:id="rId3" tgtFrame="&quot;_blank&quot;" tooltip="&quot;проект комнатные растения&quot;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059959"/>
            <a:ext cx="4248472" cy="318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9" name="Рисунок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908720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55576" y="4149080"/>
            <a:ext cx="3960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Катя леечку взяла,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 цветочки полила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Пусть попьют водички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Цветочки – невелички.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Мягкой тряпочкой листочки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Протирала Олечка.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Пыль дышать мешает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Поры закрывает.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7056784" cy="21602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300" dirty="0" smtClean="0">
                <a:ln w="11430"/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3200" b="1" spc="300" dirty="0">
              <a:ln w="11430"/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6120680"/>
          </a:xfrm>
        </p:spPr>
        <p:txBody>
          <a:bodyPr>
            <a:normAutofit/>
          </a:bodyPr>
          <a:lstStyle/>
          <a:p>
            <a:endPara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изменилось?</a:t>
            </a: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такой же.</a:t>
            </a: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Угадай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растение по описанию.</a:t>
            </a: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спряталась матрёшка?</a:t>
            </a: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растение по названию</a:t>
            </a:r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>
            <a:hlinkClick r:id="rId3" tgtFrame="&quot;_blank&quot;" tooltip="&quot;проект комнатные растения&quot;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2744" y="2780928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1250758"/>
            <a:ext cx="4176464" cy="3132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80920" cy="648072"/>
          </a:xfrm>
        </p:spPr>
        <p:txBody>
          <a:bodyPr>
            <a:noAutofit/>
          </a:bodyPr>
          <a:lstStyle/>
          <a:p>
            <a:r>
              <a:rPr lang="ru-RU" sz="2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Игра «Что растениям необходимо для роста» </a:t>
            </a:r>
            <a:r>
              <a:rPr lang="ru-RU" sz="2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расположить карточки по порядку).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солнце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80728"/>
            <a:ext cx="26003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mage007">
            <a:hlinkClick r:id="rId4" tgtFrame="&quot;_blank&quot;" tooltip="&quot;image007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052736"/>
            <a:ext cx="2667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растение">
            <a:hlinkClick r:id="rId6" tgtFrame="&quot;_blank&quot;" tooltip="&quot;растение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005064"/>
            <a:ext cx="26670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омнатные цветы">
            <a:hlinkClick r:id="rId8" tgtFrame="&quot;_blank&quot;" tooltip="&quot;комнатные цветы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888" y="3573016"/>
            <a:ext cx="26670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3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литературы: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7504" y="836712"/>
            <a:ext cx="8579296" cy="5289451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-сказки </a:t>
            </a: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человек приручил растения», рассказа «Аленький цветочек», стихотворения Е. Благининой «Цветок-огонек», Слушание сказки «</a:t>
            </a:r>
            <a:r>
              <a:rPr lang="ru-RU" sz="1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Дюймовочка</a:t>
            </a: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Г.Х. Андерсена, Чтение словацкой сказки «У солнышка в гостях».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-Загадывание загадок, заучивание стихов, составление описательных рассказов</a:t>
            </a:r>
          </a:p>
          <a:p>
            <a:pPr lvl="0">
              <a:buNone/>
            </a:pPr>
            <a:r>
              <a:rPr lang="ru-RU" sz="27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Совместная </a:t>
            </a:r>
            <a:r>
              <a:rPr lang="ru-RU" sz="27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 самостоятельная </a:t>
            </a:r>
            <a:r>
              <a:rPr lang="ru-RU" sz="27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27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7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Наблюдения за растениями в уголке природы.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Наблюдения за трудом воспитателя по уходу </a:t>
            </a: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растениями уголка природы (труд с целью помочь) </a:t>
            </a:r>
          </a:p>
          <a:p>
            <a:pPr>
              <a:buNone/>
            </a:pPr>
            <a:endParaRPr lang="ru-RU" sz="1800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203" y="3717032"/>
            <a:ext cx="3837949" cy="287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8" y="3734869"/>
            <a:ext cx="3022942" cy="226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Художественное творчество</a:t>
            </a: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раскрашивание раскрасок по теме</a:t>
            </a:r>
          </a:p>
          <a:p>
            <a:pPr lvl="0">
              <a:buNone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Лепка «Фиалка», рисование «Комнатное растение</a:t>
            </a:r>
          </a:p>
          <a:p>
            <a:pPr lvl="0">
              <a:buNone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Кактус»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423653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6" y="436732"/>
            <a:ext cx="3600400" cy="2671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3519000"/>
            <a:ext cx="3816424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187624" y="4169772"/>
            <a:ext cx="4392488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66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1524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окне в такую рань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52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Распустилась герань.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52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Круглые листочки,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52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Пышные цветочки.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52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Даже очень хороши –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52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 решили малыши.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52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stat18.privet.ru/lr/0a2627422e0f618b492fcd627b7f594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437112"/>
            <a:ext cx="2304256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615</Words>
  <Application>Microsoft Office PowerPoint</Application>
  <PresentationFormat>Экран (4:3)</PresentationFormat>
  <Paragraphs>102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Проект «Комнатные растения  – наши друзья» </vt:lpstr>
      <vt:lpstr>Паспорт проекта</vt:lpstr>
      <vt:lpstr>Презентация PowerPoint</vt:lpstr>
      <vt:lpstr>ЭТАПЫ РЕАЛИЗАЦИИ ПРОЕКТА: </vt:lpstr>
      <vt:lpstr>2 этап   основной </vt:lpstr>
      <vt:lpstr>Дидактические игры</vt:lpstr>
      <vt:lpstr>Игра «Что растениям необходимо для роста»  (расположить карточки по порядку). </vt:lpstr>
      <vt:lpstr>Чтение художественной литературы:</vt:lpstr>
      <vt:lpstr>Художественное творчество </vt:lpstr>
      <vt:lpstr>Пополнение развивающая среды </vt:lpstr>
      <vt:lpstr>Работа с родителями </vt:lpstr>
      <vt:lpstr>3 этап   Итоговый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«Комнатные растения  – наши друзья»</dc:title>
  <dc:creator>Осинники</dc:creator>
  <cp:lastModifiedBy>User</cp:lastModifiedBy>
  <cp:revision>45</cp:revision>
  <dcterms:created xsi:type="dcterms:W3CDTF">2014-03-24T13:13:20Z</dcterms:created>
  <dcterms:modified xsi:type="dcterms:W3CDTF">2021-11-04T12:58:29Z</dcterms:modified>
</cp:coreProperties>
</file>