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69" r:id="rId4"/>
    <p:sldId id="270" r:id="rId5"/>
    <p:sldId id="257" r:id="rId6"/>
    <p:sldId id="258" r:id="rId7"/>
    <p:sldId id="259" r:id="rId8"/>
    <p:sldId id="267" r:id="rId9"/>
    <p:sldId id="266" r:id="rId10"/>
    <p:sldId id="268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76C01-A519-4645-BE73-493BFAF7C581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8C82A-0DFD-4B43-B49A-EF3662A63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901452" cy="525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051720" y="188640"/>
            <a:ext cx="61206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3265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память о подвиге тружеников тыла в районах</a:t>
            </a:r>
          </a:p>
          <a:p>
            <a:pPr algn="ctr" eaLnBrk="0" fontAlgn="base" hangingPunct="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строительства рубежей установлены обелиски и памятные знаки.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klimovs-travels.ru/wp-content/uploads/2014/04/IMG_8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3492334" cy="2329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 descr="C:\Users\406к\Desktop\Сурский рубеж 2020\Фото\5.Обелиск на месте Казанского обвод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3528392" cy="23557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опубликованное пользователем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556792"/>
            <a:ext cx="2987824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04 сентября Глава республики Олег Николаев заложил камень будущего мемориала «Строителям безмолвных рубежей». Его открытие запланировано на октябрь следующего года в парке «Победа» города Чебоксары. </a:t>
            </a:r>
            <a:endParaRPr lang="ru-RU" sz="20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2"/>
            <a:ext cx="677571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 descr="C:\Users\User\Desktop\оборонительная систем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6601"/>
          <a:stretch>
            <a:fillRect/>
          </a:stretch>
        </p:blipFill>
        <p:spPr bwMode="auto">
          <a:xfrm>
            <a:off x="0" y="1"/>
            <a:ext cx="539070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4048" y="2420888"/>
            <a:ext cx="4139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Сурский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</a:t>
            </a: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Казанский </a:t>
            </a: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оборонительные </a:t>
            </a: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рубежи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Содержимое 3" descr="C:\Documents and Settings\Admin\Мои документы\мои рисунки\Васильев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024336" cy="47419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C:\Documents and Settings\Admin\Мои документы\мои рисунки\Петров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420888"/>
            <a:ext cx="4124325" cy="27325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57958" y="476672"/>
            <a:ext cx="80280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Петрова 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Федосия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Петровна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5229200"/>
            <a:ext cx="42484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(1916-2010гг)</a:t>
            </a:r>
            <a:endParaRPr lang="ru-RU" sz="4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Содержимое 3" descr="C:\Documents and Settings\Admin\Рабочий стол\20200427_1355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848872" cy="58326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560" y="428273"/>
            <a:ext cx="603088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Сурский</a:t>
            </a:r>
            <a:r>
              <a:rPr kumimoji="0" lang="ru-RU" sz="3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рубеж: незабытый подвиг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171" name="Picture 3" descr="C:\Users\Admin\Desktop\рабочее\1кл 1доп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7333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\Desktop\рабочее\1кл 1доп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8691366" cy="4896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62068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Ежедневно работали по 85 тыс. человек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рабочее\1кл 1доп\image199-e1585839332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589423" cy="5400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404664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Окопы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рабочее\1кл 1доп\281217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28909"/>
            <a:ext cx="8280920" cy="60290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8864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Оборонительная </a:t>
            </a:r>
            <a:r>
              <a:rPr lang="ru-RU" sz="2800" dirty="0"/>
              <a:t>линия была 4 метра в глубину и 6 в ширину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00px-Ленинградцы_на_строительстве_Лужского_рубеж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9575" y="188640"/>
            <a:ext cx="4854425" cy="3430460"/>
          </a:xfrm>
          <a:prstGeom prst="rect">
            <a:avLst/>
          </a:prstGeom>
        </p:spPr>
      </p:pic>
      <p:pic>
        <p:nvPicPr>
          <p:cNvPr id="6" name="Рисунок 5" descr="unnamed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08130"/>
            <a:ext cx="4860032" cy="2949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3356992"/>
            <a:ext cx="507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Лом, Кирка, Лопата</a:t>
            </a: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94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</vt:lpstr>
      <vt:lpstr> </vt:lpstr>
      <vt:lpstr> 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04 сентября Глава республики Олег Николаев заложил камень будущего мемориала «Строителям безмолвных рубежей». Его открытие запланировано на октябрь следующего года в парке «Победа» города Чебоксары.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2020-12-08T16:16:46Z</dcterms:created>
  <dcterms:modified xsi:type="dcterms:W3CDTF">2021-11-24T15:55:25Z</dcterms:modified>
</cp:coreProperties>
</file>