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3.xml" ContentType="application/vnd.openxmlformats-officedocument.theme+xml"/>
  <Override PartName="/ppt/slideLayouts/slideLayout8.xml" ContentType="application/vnd.openxmlformats-officedocument.presentationml.slideLayout+xml"/>
  <Override PartName="/ppt/theme/theme4.xml" ContentType="application/vnd.openxmlformats-officedocument.theme+xml"/>
  <Override PartName="/ppt/slideLayouts/slideLayout9.xml" ContentType="application/vnd.openxmlformats-officedocument.presentationml.slideLayout+xml"/>
  <Override PartName="/ppt/theme/theme5.xml" ContentType="application/vnd.openxmlformats-officedocument.theme+xml"/>
  <Override PartName="/ppt/slideLayouts/slideLayout10.xml" ContentType="application/vnd.openxmlformats-officedocument.presentationml.slideLayout+xml"/>
  <Override PartName="/ppt/theme/theme6.xml" ContentType="application/vnd.openxmlformats-officedocument.theme+xml"/>
  <Override PartName="/ppt/slideLayouts/slideLayout11.xml" ContentType="application/vnd.openxmlformats-officedocument.presentationml.slideLayout+xml"/>
  <Override PartName="/ppt/theme/theme7.xml" ContentType="application/vnd.openxmlformats-officedocument.theme+xml"/>
  <Override PartName="/ppt/slideLayouts/slideLayout12.xml" ContentType="application/vnd.openxmlformats-officedocument.presentationml.slideLayout+xml"/>
  <Override PartName="/ppt/theme/theme8.xml" ContentType="application/vnd.openxmlformats-officedocument.theme+xml"/>
  <Override PartName="/ppt/slideLayouts/slideLayout13.xml" ContentType="application/vnd.openxmlformats-officedocument.presentationml.slideLayout+xml"/>
  <Override PartName="/ppt/theme/theme9.xml" ContentType="application/vnd.openxmlformats-officedocument.theme+xml"/>
  <Override PartName="/ppt/theme/theme10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1" r:id="rId1"/>
    <p:sldMasterId id="2147483662" r:id="rId2"/>
    <p:sldMasterId id="2147483663" r:id="rId3"/>
    <p:sldMasterId id="2147483665" r:id="rId4"/>
    <p:sldMasterId id="2147483666" r:id="rId5"/>
    <p:sldMasterId id="2147483667" r:id="rId6"/>
    <p:sldMasterId id="2147483668" r:id="rId7"/>
    <p:sldMasterId id="2147483669" r:id="rId8"/>
    <p:sldMasterId id="2147483670" r:id="rId9"/>
  </p:sldMasterIdLst>
  <p:notesMasterIdLst>
    <p:notesMasterId r:id="rId22"/>
  </p:notesMasterIdLst>
  <p:sldIdLst>
    <p:sldId id="256" r:id="rId10"/>
    <p:sldId id="284" r:id="rId11"/>
    <p:sldId id="283" r:id="rId12"/>
    <p:sldId id="285" r:id="rId13"/>
    <p:sldId id="257" r:id="rId14"/>
    <p:sldId id="258" r:id="rId15"/>
    <p:sldId id="268" r:id="rId16"/>
    <p:sldId id="281" r:id="rId17"/>
    <p:sldId id="286" r:id="rId18"/>
    <p:sldId id="287" r:id="rId19"/>
    <p:sldId id="288" r:id="rId20"/>
    <p:sldId id="289" r:id="rId21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000000"/>
          </p15:clr>
        </p15:guide>
        <p15:guide id="2" pos="3840" userDrawn="1">
          <p15:clr>
            <a:srgbClr val="000000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Nout" initials="N" lastIdx="1" clrIdx="0">
    <p:extLst>
      <p:ext uri="{19B8F6BF-5375-455C-9EA6-DF929625EA0E}">
        <p15:presenceInfo xmlns:p15="http://schemas.microsoft.com/office/powerpoint/2012/main" xmlns="" userId="Nout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-756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4.xml"/><Relationship Id="rId18" Type="http://schemas.openxmlformats.org/officeDocument/2006/relationships/slide" Target="slides/slide9.xml"/><Relationship Id="rId26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2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3.xml"/><Relationship Id="rId17" Type="http://schemas.openxmlformats.org/officeDocument/2006/relationships/slide" Target="slides/slide8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7.xml"/><Relationship Id="rId20" Type="http://schemas.openxmlformats.org/officeDocument/2006/relationships/slide" Target="slides/slide1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2.xml"/><Relationship Id="rId24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6.xml"/><Relationship Id="rId23" Type="http://schemas.openxmlformats.org/officeDocument/2006/relationships/commentAuthors" Target="commentAuthors.xml"/><Relationship Id="rId10" Type="http://schemas.openxmlformats.org/officeDocument/2006/relationships/slide" Target="slides/slide1.xml"/><Relationship Id="rId19" Type="http://schemas.openxmlformats.org/officeDocument/2006/relationships/slide" Target="slides/slide10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5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659189303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6" name="Google Shape;186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0871553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6" name="Google Shape;186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2211756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6" name="Google Shape;186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393070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1" name="Google Shape;201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5889081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7" name="Google Shape;227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98244247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Google Shape;333;p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4" name="Google Shape;334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22074968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" name="Google Shape;306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7" name="Google Shape;307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1051703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, объект и текст" type="objAndTx">
  <p:cSld name="OBJECT_AND_TEXT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"/>
          <p:cNvSpPr txBox="1">
            <a:spLocks noGrp="1"/>
          </p:cNvSpPr>
          <p:nvPr>
            <p:ph type="title"/>
          </p:nvPr>
        </p:nvSpPr>
        <p:spPr>
          <a:xfrm>
            <a:off x="609600" y="228600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2"/>
          <p:cNvSpPr txBox="1">
            <a:spLocks noGrp="1"/>
          </p:cNvSpPr>
          <p:nvPr>
            <p:ph type="body" idx="1"/>
          </p:nvPr>
        </p:nvSpPr>
        <p:spPr>
          <a:xfrm>
            <a:off x="609600" y="1600200"/>
            <a:ext cx="5384800" cy="449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06324" algn="l">
              <a:spcBef>
                <a:spcPts val="400"/>
              </a:spcBef>
              <a:spcAft>
                <a:spcPts val="0"/>
              </a:spcAft>
              <a:buSzPts val="1224"/>
              <a:buChar char="🞂"/>
              <a:defRPr/>
            </a:lvl1pPr>
            <a:lvl2pPr marL="914400" lvl="1" indent="-342900" algn="l">
              <a:spcBef>
                <a:spcPts val="325"/>
              </a:spcBef>
              <a:spcAft>
                <a:spcPts val="0"/>
              </a:spcAft>
              <a:buSzPts val="1800"/>
              <a:buChar char="◦"/>
              <a:defRPr/>
            </a:lvl2pPr>
            <a:lvl3pPr marL="1371600" lvl="2" indent="-342900" algn="l">
              <a:spcBef>
                <a:spcPts val="350"/>
              </a:spcBef>
              <a:spcAft>
                <a:spcPts val="0"/>
              </a:spcAft>
              <a:buSzPts val="1800"/>
              <a:buChar char="●"/>
              <a:defRPr/>
            </a:lvl3pPr>
            <a:lvl4pPr marL="1828800" lvl="3" indent="-342900" algn="l">
              <a:spcBef>
                <a:spcPts val="350"/>
              </a:spcBef>
              <a:spcAft>
                <a:spcPts val="0"/>
              </a:spcAft>
              <a:buSzPts val="1800"/>
              <a:buChar char="●"/>
              <a:defRPr/>
            </a:lvl4pPr>
            <a:lvl5pPr marL="2286000" lvl="4" indent="-342900" algn="l">
              <a:spcBef>
                <a:spcPts val="350"/>
              </a:spcBef>
              <a:spcAft>
                <a:spcPts val="0"/>
              </a:spcAft>
              <a:buSzPts val="1800"/>
              <a:buChar char="●"/>
              <a:defRPr/>
            </a:lvl5pPr>
            <a:lvl6pPr marL="2743200" lvl="5" indent="-342900" algn="l">
              <a:spcBef>
                <a:spcPts val="350"/>
              </a:spcBef>
              <a:spcAft>
                <a:spcPts val="0"/>
              </a:spcAft>
              <a:buSzPts val="1800"/>
              <a:buChar char="■"/>
              <a:defRPr/>
            </a:lvl6pPr>
            <a:lvl7pPr marL="3200400" lvl="6" indent="-342900" algn="l">
              <a:spcBef>
                <a:spcPts val="350"/>
              </a:spcBef>
              <a:spcAft>
                <a:spcPts val="0"/>
              </a:spcAft>
              <a:buSzPts val="1800"/>
              <a:buChar char="■"/>
              <a:defRPr/>
            </a:lvl7pPr>
            <a:lvl8pPr marL="3657600" lvl="7" indent="-342900" algn="l">
              <a:spcBef>
                <a:spcPts val="350"/>
              </a:spcBef>
              <a:spcAft>
                <a:spcPts val="0"/>
              </a:spcAft>
              <a:buSzPts val="1800"/>
              <a:buChar char="■"/>
              <a:defRPr/>
            </a:lvl8pPr>
            <a:lvl9pPr marL="4114800" lvl="8" indent="-342900" algn="l">
              <a:spcBef>
                <a:spcPts val="35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>
            <a:endParaRPr/>
          </a:p>
        </p:txBody>
      </p:sp>
      <p:sp>
        <p:nvSpPr>
          <p:cNvPr id="18" name="Google Shape;18;p2"/>
          <p:cNvSpPr txBox="1">
            <a:spLocks noGrp="1"/>
          </p:cNvSpPr>
          <p:nvPr>
            <p:ph type="body" idx="2"/>
          </p:nvPr>
        </p:nvSpPr>
        <p:spPr>
          <a:xfrm>
            <a:off x="6197600" y="1600200"/>
            <a:ext cx="5384800" cy="449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06324" algn="l">
              <a:spcBef>
                <a:spcPts val="400"/>
              </a:spcBef>
              <a:spcAft>
                <a:spcPts val="0"/>
              </a:spcAft>
              <a:buSzPts val="1224"/>
              <a:buChar char="🞂"/>
              <a:defRPr/>
            </a:lvl1pPr>
            <a:lvl2pPr marL="914400" lvl="1" indent="-342900" algn="l">
              <a:spcBef>
                <a:spcPts val="325"/>
              </a:spcBef>
              <a:spcAft>
                <a:spcPts val="0"/>
              </a:spcAft>
              <a:buSzPts val="1800"/>
              <a:buChar char="◦"/>
              <a:defRPr/>
            </a:lvl2pPr>
            <a:lvl3pPr marL="1371600" lvl="2" indent="-342900" algn="l">
              <a:spcBef>
                <a:spcPts val="350"/>
              </a:spcBef>
              <a:spcAft>
                <a:spcPts val="0"/>
              </a:spcAft>
              <a:buSzPts val="1800"/>
              <a:buChar char="●"/>
              <a:defRPr/>
            </a:lvl3pPr>
            <a:lvl4pPr marL="1828800" lvl="3" indent="-342900" algn="l">
              <a:spcBef>
                <a:spcPts val="350"/>
              </a:spcBef>
              <a:spcAft>
                <a:spcPts val="0"/>
              </a:spcAft>
              <a:buSzPts val="1800"/>
              <a:buChar char="●"/>
              <a:defRPr/>
            </a:lvl4pPr>
            <a:lvl5pPr marL="2286000" lvl="4" indent="-342900" algn="l">
              <a:spcBef>
                <a:spcPts val="350"/>
              </a:spcBef>
              <a:spcAft>
                <a:spcPts val="0"/>
              </a:spcAft>
              <a:buSzPts val="1800"/>
              <a:buChar char="●"/>
              <a:defRPr/>
            </a:lvl5pPr>
            <a:lvl6pPr marL="2743200" lvl="5" indent="-342900" algn="l">
              <a:spcBef>
                <a:spcPts val="350"/>
              </a:spcBef>
              <a:spcAft>
                <a:spcPts val="0"/>
              </a:spcAft>
              <a:buSzPts val="1800"/>
              <a:buChar char="■"/>
              <a:defRPr/>
            </a:lvl6pPr>
            <a:lvl7pPr marL="3200400" lvl="6" indent="-342900" algn="l">
              <a:spcBef>
                <a:spcPts val="350"/>
              </a:spcBef>
              <a:spcAft>
                <a:spcPts val="0"/>
              </a:spcAft>
              <a:buSzPts val="1800"/>
              <a:buChar char="■"/>
              <a:defRPr/>
            </a:lvl7pPr>
            <a:lvl8pPr marL="3657600" lvl="7" indent="-342900" algn="l">
              <a:spcBef>
                <a:spcPts val="350"/>
              </a:spcBef>
              <a:spcAft>
                <a:spcPts val="0"/>
              </a:spcAft>
              <a:buSzPts val="1800"/>
              <a:buChar char="■"/>
              <a:defRPr/>
            </a:lvl8pPr>
            <a:lvl9pPr marL="4114800" lvl="8" indent="-342900" algn="l">
              <a:spcBef>
                <a:spcPts val="35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2"/>
          <p:cNvSpPr txBox="1">
            <a:spLocks noGrp="1"/>
          </p:cNvSpPr>
          <p:nvPr>
            <p:ph type="dt" idx="10"/>
          </p:nvPr>
        </p:nvSpPr>
        <p:spPr>
          <a:xfrm>
            <a:off x="609600" y="6248400"/>
            <a:ext cx="2844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2"/>
          <p:cNvSpPr txBox="1">
            <a:spLocks noGrp="1"/>
          </p:cNvSpPr>
          <p:nvPr>
            <p:ph type="ftr" idx="11"/>
          </p:nvPr>
        </p:nvSpPr>
        <p:spPr>
          <a:xfrm>
            <a:off x="4165600" y="6248400"/>
            <a:ext cx="3860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2"/>
          <p:cNvSpPr txBox="1">
            <a:spLocks noGrp="1"/>
          </p:cNvSpPr>
          <p:nvPr>
            <p:ph type="sldNum" idx="12"/>
          </p:nvPr>
        </p:nvSpPr>
        <p:spPr>
          <a:xfrm>
            <a:off x="8737600" y="6248400"/>
            <a:ext cx="2844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Сравнение" type="twoTxTwoObj">
  <p:cSld name="TWO_OBJECTS_WITH_TEXT"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17"/>
          <p:cNvSpPr txBox="1">
            <a:spLocks noGrp="1"/>
          </p:cNvSpPr>
          <p:nvPr>
            <p:ph type="title"/>
          </p:nvPr>
        </p:nvSpPr>
        <p:spPr>
          <a:xfrm>
            <a:off x="609600" y="273050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0" name="Google Shape;130;p17"/>
          <p:cNvSpPr txBox="1">
            <a:spLocks noGrp="1"/>
          </p:cNvSpPr>
          <p:nvPr>
            <p:ph type="body" idx="1"/>
          </p:nvPr>
        </p:nvSpPr>
        <p:spPr>
          <a:xfrm>
            <a:off x="609600" y="5410200"/>
            <a:ext cx="5386917" cy="762000"/>
          </a:xfrm>
          <a:prstGeom prst="rect">
            <a:avLst/>
          </a:prstGeom>
          <a:solidFill>
            <a:schemeClr val="accent1"/>
          </a:solidFill>
          <a:ln w="9650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182875" tIns="45700" rIns="91425" bIns="45700" anchor="ctr" anchorCtr="0">
            <a:noAutofit/>
          </a:bodyPr>
          <a:lstStyle>
            <a:lvl1pPr marL="457200" lvl="0" indent="-228600" algn="l">
              <a:spcBef>
                <a:spcPts val="400"/>
              </a:spcBef>
              <a:spcAft>
                <a:spcPts val="0"/>
              </a:spcAft>
              <a:buSzPts val="1632"/>
              <a:buNone/>
              <a:defRPr sz="2400" b="0">
                <a:solidFill>
                  <a:schemeClr val="lt1"/>
                </a:solidFill>
              </a:defRPr>
            </a:lvl1pPr>
            <a:lvl2pPr marL="914400" lvl="1" indent="-228600" algn="l">
              <a:spcBef>
                <a:spcPts val="325"/>
              </a:spcBef>
              <a:spcAft>
                <a:spcPts val="0"/>
              </a:spcAft>
              <a:buSzPts val="2000"/>
              <a:buNone/>
              <a:defRPr sz="2000" b="1"/>
            </a:lvl2pPr>
            <a:lvl3pPr marL="1371600" lvl="2" indent="-228600" algn="l">
              <a:spcBef>
                <a:spcPts val="350"/>
              </a:spcBef>
              <a:spcAft>
                <a:spcPts val="0"/>
              </a:spcAft>
              <a:buSzPts val="1800"/>
              <a:buNone/>
              <a:defRPr sz="1800" b="1"/>
            </a:lvl3pPr>
            <a:lvl4pPr marL="1828800" lvl="3" indent="-228600" algn="l">
              <a:spcBef>
                <a:spcPts val="350"/>
              </a:spcBef>
              <a:spcAft>
                <a:spcPts val="0"/>
              </a:spcAft>
              <a:buSzPts val="1600"/>
              <a:buNone/>
              <a:defRPr sz="1600" b="1"/>
            </a:lvl4pPr>
            <a:lvl5pPr marL="2286000" lvl="4" indent="-228600" algn="l">
              <a:spcBef>
                <a:spcPts val="350"/>
              </a:spcBef>
              <a:spcAft>
                <a:spcPts val="0"/>
              </a:spcAft>
              <a:buSzPts val="1600"/>
              <a:buNone/>
              <a:defRPr sz="1600" b="1"/>
            </a:lvl5pPr>
            <a:lvl6pPr marL="2743200" lvl="5" indent="-342900" algn="l">
              <a:spcBef>
                <a:spcPts val="350"/>
              </a:spcBef>
              <a:spcAft>
                <a:spcPts val="0"/>
              </a:spcAft>
              <a:buSzPts val="1800"/>
              <a:buChar char="■"/>
              <a:defRPr/>
            </a:lvl6pPr>
            <a:lvl7pPr marL="3200400" lvl="6" indent="-342900" algn="l">
              <a:spcBef>
                <a:spcPts val="350"/>
              </a:spcBef>
              <a:spcAft>
                <a:spcPts val="0"/>
              </a:spcAft>
              <a:buSzPts val="1800"/>
              <a:buChar char="■"/>
              <a:defRPr/>
            </a:lvl7pPr>
            <a:lvl8pPr marL="3657600" lvl="7" indent="-342900" algn="l">
              <a:spcBef>
                <a:spcPts val="350"/>
              </a:spcBef>
              <a:spcAft>
                <a:spcPts val="0"/>
              </a:spcAft>
              <a:buSzPts val="1800"/>
              <a:buChar char="■"/>
              <a:defRPr/>
            </a:lvl8pPr>
            <a:lvl9pPr marL="4114800" lvl="8" indent="-342900" algn="l">
              <a:spcBef>
                <a:spcPts val="35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>
            <a:endParaRPr/>
          </a:p>
        </p:txBody>
      </p:sp>
      <p:sp>
        <p:nvSpPr>
          <p:cNvPr id="131" name="Google Shape;131;p17"/>
          <p:cNvSpPr txBox="1">
            <a:spLocks noGrp="1"/>
          </p:cNvSpPr>
          <p:nvPr>
            <p:ph type="body" idx="2"/>
          </p:nvPr>
        </p:nvSpPr>
        <p:spPr>
          <a:xfrm>
            <a:off x="6193369" y="5410200"/>
            <a:ext cx="5389033" cy="762000"/>
          </a:xfrm>
          <a:prstGeom prst="rect">
            <a:avLst/>
          </a:prstGeom>
          <a:solidFill>
            <a:schemeClr val="accent1"/>
          </a:solidFill>
          <a:ln w="9650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182875" tIns="45700" rIns="91425" bIns="45700" anchor="ctr" anchorCtr="0">
            <a:noAutofit/>
          </a:bodyPr>
          <a:lstStyle>
            <a:lvl1pPr marL="457200" lvl="0" indent="-228600" algn="l">
              <a:spcBef>
                <a:spcPts val="400"/>
              </a:spcBef>
              <a:spcAft>
                <a:spcPts val="0"/>
              </a:spcAft>
              <a:buSzPts val="1632"/>
              <a:buNone/>
              <a:defRPr sz="2400" b="0">
                <a:solidFill>
                  <a:schemeClr val="lt1"/>
                </a:solidFill>
              </a:defRPr>
            </a:lvl1pPr>
            <a:lvl2pPr marL="914400" lvl="1" indent="-228600" algn="l">
              <a:spcBef>
                <a:spcPts val="325"/>
              </a:spcBef>
              <a:spcAft>
                <a:spcPts val="0"/>
              </a:spcAft>
              <a:buSzPts val="2000"/>
              <a:buNone/>
              <a:defRPr sz="2000" b="1"/>
            </a:lvl2pPr>
            <a:lvl3pPr marL="1371600" lvl="2" indent="-228600" algn="l">
              <a:spcBef>
                <a:spcPts val="350"/>
              </a:spcBef>
              <a:spcAft>
                <a:spcPts val="0"/>
              </a:spcAft>
              <a:buSzPts val="1800"/>
              <a:buNone/>
              <a:defRPr sz="1800" b="1"/>
            </a:lvl3pPr>
            <a:lvl4pPr marL="1828800" lvl="3" indent="-228600" algn="l">
              <a:spcBef>
                <a:spcPts val="350"/>
              </a:spcBef>
              <a:spcAft>
                <a:spcPts val="0"/>
              </a:spcAft>
              <a:buSzPts val="1600"/>
              <a:buNone/>
              <a:defRPr sz="1600" b="1"/>
            </a:lvl4pPr>
            <a:lvl5pPr marL="2286000" lvl="4" indent="-228600" algn="l">
              <a:spcBef>
                <a:spcPts val="350"/>
              </a:spcBef>
              <a:spcAft>
                <a:spcPts val="0"/>
              </a:spcAft>
              <a:buSzPts val="1600"/>
              <a:buNone/>
              <a:defRPr sz="1600" b="1"/>
            </a:lvl5pPr>
            <a:lvl6pPr marL="2743200" lvl="5" indent="-342900" algn="l">
              <a:spcBef>
                <a:spcPts val="350"/>
              </a:spcBef>
              <a:spcAft>
                <a:spcPts val="0"/>
              </a:spcAft>
              <a:buSzPts val="1800"/>
              <a:buChar char="■"/>
              <a:defRPr/>
            </a:lvl6pPr>
            <a:lvl7pPr marL="3200400" lvl="6" indent="-342900" algn="l">
              <a:spcBef>
                <a:spcPts val="350"/>
              </a:spcBef>
              <a:spcAft>
                <a:spcPts val="0"/>
              </a:spcAft>
              <a:buSzPts val="1800"/>
              <a:buChar char="■"/>
              <a:defRPr/>
            </a:lvl7pPr>
            <a:lvl8pPr marL="3657600" lvl="7" indent="-342900" algn="l">
              <a:spcBef>
                <a:spcPts val="350"/>
              </a:spcBef>
              <a:spcAft>
                <a:spcPts val="0"/>
              </a:spcAft>
              <a:buSzPts val="1800"/>
              <a:buChar char="■"/>
              <a:defRPr/>
            </a:lvl8pPr>
            <a:lvl9pPr marL="4114800" lvl="8" indent="-342900" algn="l">
              <a:spcBef>
                <a:spcPts val="35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>
            <a:endParaRPr/>
          </a:p>
        </p:txBody>
      </p:sp>
      <p:sp>
        <p:nvSpPr>
          <p:cNvPr id="132" name="Google Shape;132;p17"/>
          <p:cNvSpPr txBox="1">
            <a:spLocks noGrp="1"/>
          </p:cNvSpPr>
          <p:nvPr>
            <p:ph type="body" idx="3"/>
          </p:nvPr>
        </p:nvSpPr>
        <p:spPr>
          <a:xfrm>
            <a:off x="609600" y="1444295"/>
            <a:ext cx="5386917" cy="39417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32232" algn="l">
              <a:spcBef>
                <a:spcPts val="400"/>
              </a:spcBef>
              <a:spcAft>
                <a:spcPts val="0"/>
              </a:spcAft>
              <a:buSzPts val="1632"/>
              <a:buChar char="🞂"/>
              <a:defRPr sz="2400"/>
            </a:lvl1pPr>
            <a:lvl2pPr marL="914400" lvl="1" indent="-355600" algn="l">
              <a:spcBef>
                <a:spcPts val="325"/>
              </a:spcBef>
              <a:spcAft>
                <a:spcPts val="0"/>
              </a:spcAft>
              <a:buSzPts val="2000"/>
              <a:buChar char="◦"/>
              <a:defRPr sz="2000"/>
            </a:lvl2pPr>
            <a:lvl3pPr marL="1371600" lvl="2" indent="-342900" algn="l">
              <a:spcBef>
                <a:spcPts val="350"/>
              </a:spcBef>
              <a:spcAft>
                <a:spcPts val="0"/>
              </a:spcAft>
              <a:buSzPts val="1800"/>
              <a:buChar char="●"/>
              <a:defRPr sz="1800"/>
            </a:lvl3pPr>
            <a:lvl4pPr marL="1828800" lvl="3" indent="-330200" algn="l">
              <a:spcBef>
                <a:spcPts val="350"/>
              </a:spcBef>
              <a:spcAft>
                <a:spcPts val="0"/>
              </a:spcAft>
              <a:buSzPts val="1600"/>
              <a:buChar char="●"/>
              <a:defRPr sz="1600"/>
            </a:lvl4pPr>
            <a:lvl5pPr marL="2286000" lvl="4" indent="-330200" algn="l">
              <a:spcBef>
                <a:spcPts val="350"/>
              </a:spcBef>
              <a:spcAft>
                <a:spcPts val="0"/>
              </a:spcAft>
              <a:buSzPts val="1600"/>
              <a:buChar char="●"/>
              <a:defRPr sz="1600"/>
            </a:lvl5pPr>
            <a:lvl6pPr marL="2743200" lvl="5" indent="-342900" algn="l">
              <a:spcBef>
                <a:spcPts val="350"/>
              </a:spcBef>
              <a:spcAft>
                <a:spcPts val="0"/>
              </a:spcAft>
              <a:buSzPts val="1800"/>
              <a:buChar char="■"/>
              <a:defRPr/>
            </a:lvl6pPr>
            <a:lvl7pPr marL="3200400" lvl="6" indent="-342900" algn="l">
              <a:spcBef>
                <a:spcPts val="350"/>
              </a:spcBef>
              <a:spcAft>
                <a:spcPts val="0"/>
              </a:spcAft>
              <a:buSzPts val="1800"/>
              <a:buChar char="■"/>
              <a:defRPr/>
            </a:lvl7pPr>
            <a:lvl8pPr marL="3657600" lvl="7" indent="-342900" algn="l">
              <a:spcBef>
                <a:spcPts val="350"/>
              </a:spcBef>
              <a:spcAft>
                <a:spcPts val="0"/>
              </a:spcAft>
              <a:buSzPts val="1800"/>
              <a:buChar char="■"/>
              <a:defRPr/>
            </a:lvl8pPr>
            <a:lvl9pPr marL="4114800" lvl="8" indent="-342900" algn="l">
              <a:spcBef>
                <a:spcPts val="35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>
            <a:endParaRPr/>
          </a:p>
        </p:txBody>
      </p:sp>
      <p:sp>
        <p:nvSpPr>
          <p:cNvPr id="133" name="Google Shape;133;p17"/>
          <p:cNvSpPr txBox="1">
            <a:spLocks noGrp="1"/>
          </p:cNvSpPr>
          <p:nvPr>
            <p:ph type="body" idx="4"/>
          </p:nvPr>
        </p:nvSpPr>
        <p:spPr>
          <a:xfrm>
            <a:off x="6193368" y="1444295"/>
            <a:ext cx="5389033" cy="39417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32232" algn="l">
              <a:spcBef>
                <a:spcPts val="0"/>
              </a:spcBef>
              <a:spcAft>
                <a:spcPts val="0"/>
              </a:spcAft>
              <a:buSzPts val="1632"/>
              <a:buChar char="🞂"/>
              <a:defRPr sz="2400"/>
            </a:lvl1pPr>
            <a:lvl2pPr marL="914400" lvl="1" indent="-355600" algn="l">
              <a:spcBef>
                <a:spcPts val="325"/>
              </a:spcBef>
              <a:spcAft>
                <a:spcPts val="0"/>
              </a:spcAft>
              <a:buSzPts val="2000"/>
              <a:buChar char="◦"/>
              <a:defRPr sz="2000"/>
            </a:lvl2pPr>
            <a:lvl3pPr marL="1371600" lvl="2" indent="-342900" algn="l">
              <a:spcBef>
                <a:spcPts val="350"/>
              </a:spcBef>
              <a:spcAft>
                <a:spcPts val="0"/>
              </a:spcAft>
              <a:buSzPts val="1800"/>
              <a:buChar char="●"/>
              <a:defRPr sz="1800"/>
            </a:lvl3pPr>
            <a:lvl4pPr marL="1828800" lvl="3" indent="-330200" algn="l">
              <a:spcBef>
                <a:spcPts val="350"/>
              </a:spcBef>
              <a:spcAft>
                <a:spcPts val="0"/>
              </a:spcAft>
              <a:buSzPts val="1600"/>
              <a:buChar char="●"/>
              <a:defRPr sz="1600"/>
            </a:lvl4pPr>
            <a:lvl5pPr marL="2286000" lvl="4" indent="-330200" algn="l">
              <a:spcBef>
                <a:spcPts val="350"/>
              </a:spcBef>
              <a:spcAft>
                <a:spcPts val="0"/>
              </a:spcAft>
              <a:buSzPts val="1600"/>
              <a:buChar char="●"/>
              <a:defRPr sz="1600"/>
            </a:lvl5pPr>
            <a:lvl6pPr marL="2743200" lvl="5" indent="-342900" algn="l">
              <a:spcBef>
                <a:spcPts val="350"/>
              </a:spcBef>
              <a:spcAft>
                <a:spcPts val="0"/>
              </a:spcAft>
              <a:buSzPts val="1800"/>
              <a:buChar char="■"/>
              <a:defRPr/>
            </a:lvl6pPr>
            <a:lvl7pPr marL="3200400" lvl="6" indent="-342900" algn="l">
              <a:spcBef>
                <a:spcPts val="350"/>
              </a:spcBef>
              <a:spcAft>
                <a:spcPts val="0"/>
              </a:spcAft>
              <a:buSzPts val="1800"/>
              <a:buChar char="■"/>
              <a:defRPr/>
            </a:lvl7pPr>
            <a:lvl8pPr marL="3657600" lvl="7" indent="-342900" algn="l">
              <a:spcBef>
                <a:spcPts val="350"/>
              </a:spcBef>
              <a:spcAft>
                <a:spcPts val="0"/>
              </a:spcAft>
              <a:buSzPts val="1800"/>
              <a:buChar char="■"/>
              <a:defRPr/>
            </a:lvl8pPr>
            <a:lvl9pPr marL="4114800" lvl="8" indent="-342900" algn="l">
              <a:spcBef>
                <a:spcPts val="35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>
            <a:endParaRPr/>
          </a:p>
        </p:txBody>
      </p:sp>
      <p:sp>
        <p:nvSpPr>
          <p:cNvPr id="134" name="Google Shape;134;p17"/>
          <p:cNvSpPr txBox="1">
            <a:spLocks noGrp="1"/>
          </p:cNvSpPr>
          <p:nvPr>
            <p:ph type="dt" idx="10"/>
          </p:nvPr>
        </p:nvSpPr>
        <p:spPr>
          <a:xfrm>
            <a:off x="8970434" y="6408738"/>
            <a:ext cx="255904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5" name="Google Shape;135;p17"/>
          <p:cNvSpPr txBox="1">
            <a:spLocks noGrp="1"/>
          </p:cNvSpPr>
          <p:nvPr>
            <p:ph type="ftr" idx="11"/>
          </p:nvPr>
        </p:nvSpPr>
        <p:spPr>
          <a:xfrm>
            <a:off x="5839883" y="6408738"/>
            <a:ext cx="3134783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6" name="Google Shape;136;p17"/>
          <p:cNvSpPr txBox="1">
            <a:spLocks noGrp="1"/>
          </p:cNvSpPr>
          <p:nvPr>
            <p:ph type="sldNum" idx="12"/>
          </p:nvPr>
        </p:nvSpPr>
        <p:spPr>
          <a:xfrm>
            <a:off x="11529483" y="6408738"/>
            <a:ext cx="48894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олько заголовок" type="titleOnly">
  <p:cSld name="TITLE_ONLY"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19"/>
          <p:cNvSpPr txBox="1">
            <a:spLocks noGrp="1"/>
          </p:cNvSpPr>
          <p:nvPr>
            <p:ph type="title"/>
          </p:nvPr>
        </p:nvSpPr>
        <p:spPr>
          <a:xfrm>
            <a:off x="609600" y="274637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9" name="Google Shape;149;p19"/>
          <p:cNvSpPr txBox="1">
            <a:spLocks noGrp="1"/>
          </p:cNvSpPr>
          <p:nvPr>
            <p:ph type="dt" idx="10"/>
          </p:nvPr>
        </p:nvSpPr>
        <p:spPr>
          <a:xfrm>
            <a:off x="8970434" y="6408738"/>
            <a:ext cx="255904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0" name="Google Shape;150;p19"/>
          <p:cNvSpPr txBox="1">
            <a:spLocks noGrp="1"/>
          </p:cNvSpPr>
          <p:nvPr>
            <p:ph type="ftr" idx="11"/>
          </p:nvPr>
        </p:nvSpPr>
        <p:spPr>
          <a:xfrm>
            <a:off x="5839883" y="6408738"/>
            <a:ext cx="3134783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1" name="Google Shape;151;p19"/>
          <p:cNvSpPr txBox="1">
            <a:spLocks noGrp="1"/>
          </p:cNvSpPr>
          <p:nvPr>
            <p:ph type="sldNum" idx="12"/>
          </p:nvPr>
        </p:nvSpPr>
        <p:spPr>
          <a:xfrm>
            <a:off x="11529483" y="6408738"/>
            <a:ext cx="48894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None/>
              <a:defRPr sz="10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None/>
              <a:defRPr sz="10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None/>
              <a:defRPr sz="10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None/>
              <a:defRPr sz="10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None/>
              <a:defRPr sz="10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None/>
              <a:defRPr sz="10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None/>
              <a:defRPr sz="10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None/>
              <a:defRPr sz="10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None/>
              <a:defRPr sz="10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Объект с подписью" type="objTx">
  <p:cSld name="OBJECT_WITH_CAPTION_TEXT"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21"/>
          <p:cNvSpPr txBox="1">
            <a:spLocks noGrp="1"/>
          </p:cNvSpPr>
          <p:nvPr>
            <p:ph type="title"/>
          </p:nvPr>
        </p:nvSpPr>
        <p:spPr>
          <a:xfrm>
            <a:off x="1219200" y="4876800"/>
            <a:ext cx="9975701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500"/>
              <a:buFont typeface="Lucida Sans"/>
              <a:buNone/>
              <a:defRPr sz="2500" b="0">
                <a:solidFill>
                  <a:schemeClr val="accen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0" name="Google Shape;160;p21"/>
          <p:cNvSpPr txBox="1">
            <a:spLocks noGrp="1"/>
          </p:cNvSpPr>
          <p:nvPr>
            <p:ph type="body" idx="1"/>
          </p:nvPr>
        </p:nvSpPr>
        <p:spPr>
          <a:xfrm>
            <a:off x="5892800" y="5355102"/>
            <a:ext cx="5299456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r">
              <a:spcBef>
                <a:spcPts val="400"/>
              </a:spcBef>
              <a:spcAft>
                <a:spcPts val="0"/>
              </a:spcAft>
              <a:buSzPts val="1088"/>
              <a:buNone/>
              <a:defRPr sz="1600"/>
            </a:lvl1pPr>
            <a:lvl2pPr marL="914400" lvl="1" indent="-228600" algn="l">
              <a:spcBef>
                <a:spcPts val="325"/>
              </a:spcBef>
              <a:spcAft>
                <a:spcPts val="0"/>
              </a:spcAft>
              <a:buSzPts val="1200"/>
              <a:buNone/>
              <a:defRPr sz="1200"/>
            </a:lvl2pPr>
            <a:lvl3pPr marL="1371600" lvl="2" indent="-228600" algn="l">
              <a:spcBef>
                <a:spcPts val="350"/>
              </a:spcBef>
              <a:spcAft>
                <a:spcPts val="0"/>
              </a:spcAft>
              <a:buSzPts val="1000"/>
              <a:buNone/>
              <a:defRPr sz="1000"/>
            </a:lvl3pPr>
            <a:lvl4pPr marL="1828800" lvl="3" indent="-228600" algn="l">
              <a:spcBef>
                <a:spcPts val="350"/>
              </a:spcBef>
              <a:spcAft>
                <a:spcPts val="0"/>
              </a:spcAft>
              <a:buSzPts val="900"/>
              <a:buNone/>
              <a:defRPr sz="900"/>
            </a:lvl4pPr>
            <a:lvl5pPr marL="2286000" lvl="4" indent="-228600" algn="l">
              <a:spcBef>
                <a:spcPts val="350"/>
              </a:spcBef>
              <a:spcAft>
                <a:spcPts val="0"/>
              </a:spcAft>
              <a:buSzPts val="900"/>
              <a:buNone/>
              <a:defRPr sz="900"/>
            </a:lvl5pPr>
            <a:lvl6pPr marL="2743200" lvl="5" indent="-342900" algn="l">
              <a:spcBef>
                <a:spcPts val="350"/>
              </a:spcBef>
              <a:spcAft>
                <a:spcPts val="0"/>
              </a:spcAft>
              <a:buSzPts val="1800"/>
              <a:buChar char="■"/>
              <a:defRPr/>
            </a:lvl6pPr>
            <a:lvl7pPr marL="3200400" lvl="6" indent="-342900" algn="l">
              <a:spcBef>
                <a:spcPts val="350"/>
              </a:spcBef>
              <a:spcAft>
                <a:spcPts val="0"/>
              </a:spcAft>
              <a:buSzPts val="1800"/>
              <a:buChar char="■"/>
              <a:defRPr/>
            </a:lvl7pPr>
            <a:lvl8pPr marL="3657600" lvl="7" indent="-342900" algn="l">
              <a:spcBef>
                <a:spcPts val="350"/>
              </a:spcBef>
              <a:spcAft>
                <a:spcPts val="0"/>
              </a:spcAft>
              <a:buSzPts val="1800"/>
              <a:buChar char="■"/>
              <a:defRPr/>
            </a:lvl8pPr>
            <a:lvl9pPr marL="4114800" lvl="8" indent="-342900" algn="l">
              <a:spcBef>
                <a:spcPts val="35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>
            <a:endParaRPr/>
          </a:p>
        </p:txBody>
      </p:sp>
      <p:sp>
        <p:nvSpPr>
          <p:cNvPr id="161" name="Google Shape;161;p21"/>
          <p:cNvSpPr txBox="1">
            <a:spLocks noGrp="1"/>
          </p:cNvSpPr>
          <p:nvPr>
            <p:ph type="body" idx="2"/>
          </p:nvPr>
        </p:nvSpPr>
        <p:spPr>
          <a:xfrm>
            <a:off x="1219200" y="274320"/>
            <a:ext cx="9973056" cy="457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66776" algn="l">
              <a:spcBef>
                <a:spcPts val="400"/>
              </a:spcBef>
              <a:spcAft>
                <a:spcPts val="0"/>
              </a:spcAft>
              <a:buSzPts val="2176"/>
              <a:buChar char="🞂"/>
              <a:defRPr sz="3200"/>
            </a:lvl1pPr>
            <a:lvl2pPr marL="914400" lvl="1" indent="-406400" algn="l">
              <a:spcBef>
                <a:spcPts val="325"/>
              </a:spcBef>
              <a:spcAft>
                <a:spcPts val="0"/>
              </a:spcAft>
              <a:buSzPts val="2800"/>
              <a:buChar char="◦"/>
              <a:defRPr sz="2800"/>
            </a:lvl2pPr>
            <a:lvl3pPr marL="1371600" lvl="2" indent="-381000" algn="l">
              <a:spcBef>
                <a:spcPts val="350"/>
              </a:spcBef>
              <a:spcAft>
                <a:spcPts val="0"/>
              </a:spcAft>
              <a:buSzPts val="2400"/>
              <a:buChar char="●"/>
              <a:defRPr sz="2400"/>
            </a:lvl3pPr>
            <a:lvl4pPr marL="1828800" lvl="3" indent="-355600" algn="l">
              <a:spcBef>
                <a:spcPts val="350"/>
              </a:spcBef>
              <a:spcAft>
                <a:spcPts val="0"/>
              </a:spcAft>
              <a:buSzPts val="2000"/>
              <a:buChar char="●"/>
              <a:defRPr sz="2000"/>
            </a:lvl4pPr>
            <a:lvl5pPr marL="2286000" lvl="4" indent="-355600" algn="l">
              <a:spcBef>
                <a:spcPts val="350"/>
              </a:spcBef>
              <a:spcAft>
                <a:spcPts val="0"/>
              </a:spcAft>
              <a:buSzPts val="2000"/>
              <a:buChar char="●"/>
              <a:defRPr sz="2000"/>
            </a:lvl5pPr>
            <a:lvl6pPr marL="2743200" lvl="5" indent="-342900" algn="l">
              <a:spcBef>
                <a:spcPts val="350"/>
              </a:spcBef>
              <a:spcAft>
                <a:spcPts val="0"/>
              </a:spcAft>
              <a:buSzPts val="1800"/>
              <a:buChar char="■"/>
              <a:defRPr/>
            </a:lvl6pPr>
            <a:lvl7pPr marL="3200400" lvl="6" indent="-342900" algn="l">
              <a:spcBef>
                <a:spcPts val="350"/>
              </a:spcBef>
              <a:spcAft>
                <a:spcPts val="0"/>
              </a:spcAft>
              <a:buSzPts val="1800"/>
              <a:buChar char="■"/>
              <a:defRPr/>
            </a:lvl7pPr>
            <a:lvl8pPr marL="3657600" lvl="7" indent="-342900" algn="l">
              <a:spcBef>
                <a:spcPts val="350"/>
              </a:spcBef>
              <a:spcAft>
                <a:spcPts val="0"/>
              </a:spcAft>
              <a:buSzPts val="1800"/>
              <a:buChar char="■"/>
              <a:defRPr/>
            </a:lvl8pPr>
            <a:lvl9pPr marL="4114800" lvl="8" indent="-342900" algn="l">
              <a:spcBef>
                <a:spcPts val="35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>
            <a:endParaRPr/>
          </a:p>
        </p:txBody>
      </p:sp>
      <p:sp>
        <p:nvSpPr>
          <p:cNvPr id="162" name="Google Shape;162;p21"/>
          <p:cNvSpPr txBox="1">
            <a:spLocks noGrp="1"/>
          </p:cNvSpPr>
          <p:nvPr>
            <p:ph type="dt" idx="10"/>
          </p:nvPr>
        </p:nvSpPr>
        <p:spPr>
          <a:xfrm>
            <a:off x="8970434" y="6408738"/>
            <a:ext cx="255904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3" name="Google Shape;163;p21"/>
          <p:cNvSpPr txBox="1">
            <a:spLocks noGrp="1"/>
          </p:cNvSpPr>
          <p:nvPr>
            <p:ph type="ftr" idx="11"/>
          </p:nvPr>
        </p:nvSpPr>
        <p:spPr>
          <a:xfrm>
            <a:off x="5839883" y="6408738"/>
            <a:ext cx="3134783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4" name="Google Shape;164;p21"/>
          <p:cNvSpPr txBox="1">
            <a:spLocks noGrp="1"/>
          </p:cNvSpPr>
          <p:nvPr>
            <p:ph type="sldNum" idx="12"/>
          </p:nvPr>
        </p:nvSpPr>
        <p:spPr>
          <a:xfrm>
            <a:off x="11529483" y="6408738"/>
            <a:ext cx="48894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Рисунок с подписью" type="picTx">
  <p:cSld name="PICTURE_WITH_CAPTION_TEXT"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23"/>
          <p:cNvSpPr txBox="1">
            <a:spLocks noGrp="1"/>
          </p:cNvSpPr>
          <p:nvPr>
            <p:ph type="body" idx="1"/>
          </p:nvPr>
        </p:nvSpPr>
        <p:spPr>
          <a:xfrm>
            <a:off x="1521643" y="5443402"/>
            <a:ext cx="9550400" cy="6482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45700" anchor="t" anchorCtr="0">
            <a:noAutofit/>
          </a:bodyPr>
          <a:lstStyle>
            <a:lvl1pPr marL="457200" marR="18288" lvl="0" indent="-228600" algn="r">
              <a:spcBef>
                <a:spcPts val="400"/>
              </a:spcBef>
              <a:spcAft>
                <a:spcPts val="0"/>
              </a:spcAft>
              <a:buSzPts val="952"/>
              <a:buNone/>
              <a:defRPr sz="1400"/>
            </a:lvl1pPr>
            <a:lvl2pPr marL="914400" lvl="1" indent="-304800" algn="l">
              <a:spcBef>
                <a:spcPts val="325"/>
              </a:spcBef>
              <a:spcAft>
                <a:spcPts val="0"/>
              </a:spcAft>
              <a:buSzPts val="1200"/>
              <a:buChar char="◦"/>
              <a:defRPr sz="1200"/>
            </a:lvl2pPr>
            <a:lvl3pPr marL="1371600" lvl="2" indent="-292100" algn="l">
              <a:spcBef>
                <a:spcPts val="350"/>
              </a:spcBef>
              <a:spcAft>
                <a:spcPts val="0"/>
              </a:spcAft>
              <a:buSzPts val="1000"/>
              <a:buChar char="●"/>
              <a:defRPr sz="1000"/>
            </a:lvl3pPr>
            <a:lvl4pPr marL="1828800" lvl="3" indent="-285750" algn="l">
              <a:spcBef>
                <a:spcPts val="350"/>
              </a:spcBef>
              <a:spcAft>
                <a:spcPts val="0"/>
              </a:spcAft>
              <a:buSzPts val="900"/>
              <a:buChar char="●"/>
              <a:defRPr sz="900"/>
            </a:lvl4pPr>
            <a:lvl5pPr marL="2286000" lvl="4" indent="-285750" algn="l">
              <a:spcBef>
                <a:spcPts val="350"/>
              </a:spcBef>
              <a:spcAft>
                <a:spcPts val="0"/>
              </a:spcAft>
              <a:buSzPts val="900"/>
              <a:buChar char="●"/>
              <a:defRPr sz="900"/>
            </a:lvl5pPr>
            <a:lvl6pPr marL="2743200" lvl="5" indent="-342900" algn="l">
              <a:spcBef>
                <a:spcPts val="350"/>
              </a:spcBef>
              <a:spcAft>
                <a:spcPts val="0"/>
              </a:spcAft>
              <a:buSzPts val="1800"/>
              <a:buChar char="■"/>
              <a:defRPr/>
            </a:lvl6pPr>
            <a:lvl7pPr marL="3200400" lvl="6" indent="-342900" algn="l">
              <a:spcBef>
                <a:spcPts val="350"/>
              </a:spcBef>
              <a:spcAft>
                <a:spcPts val="0"/>
              </a:spcAft>
              <a:buSzPts val="1800"/>
              <a:buChar char="■"/>
              <a:defRPr/>
            </a:lvl7pPr>
            <a:lvl8pPr marL="3657600" lvl="7" indent="-342900" algn="l">
              <a:spcBef>
                <a:spcPts val="350"/>
              </a:spcBef>
              <a:spcAft>
                <a:spcPts val="0"/>
              </a:spcAft>
              <a:buSzPts val="1800"/>
              <a:buChar char="■"/>
              <a:defRPr/>
            </a:lvl8pPr>
            <a:lvl9pPr marL="4114800" lvl="8" indent="-342900" algn="l">
              <a:spcBef>
                <a:spcPts val="35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>
            <a:endParaRPr/>
          </a:p>
        </p:txBody>
      </p:sp>
      <p:sp>
        <p:nvSpPr>
          <p:cNvPr id="179" name="Google Shape;179;p23"/>
          <p:cNvSpPr>
            <a:spLocks noGrp="1"/>
          </p:cNvSpPr>
          <p:nvPr>
            <p:ph type="pic" idx="2"/>
          </p:nvPr>
        </p:nvSpPr>
        <p:spPr>
          <a:xfrm>
            <a:off x="304800" y="189968"/>
            <a:ext cx="11582400" cy="4389120"/>
          </a:xfrm>
          <a:prstGeom prst="rect">
            <a:avLst/>
          </a:prstGeom>
          <a:solidFill>
            <a:schemeClr val="dk2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2176"/>
              <a:buFont typeface="Noto Sans Symbols"/>
              <a:buNone/>
              <a:defRPr sz="3200" b="0" i="0" u="none" strike="noStrike" cap="none">
                <a:solidFill>
                  <a:schemeClr val="lt1"/>
                </a:solidFill>
                <a:latin typeface="Lucida Sans"/>
                <a:ea typeface="Lucida Sans"/>
                <a:cs typeface="Lucida Sans"/>
                <a:sym typeface="Lucida Sans"/>
              </a:defRPr>
            </a:lvl1pPr>
            <a:lvl2pPr marR="0" lvl="1" algn="l" rtl="0">
              <a:spcBef>
                <a:spcPts val="325"/>
              </a:spcBef>
              <a:spcAft>
                <a:spcPts val="0"/>
              </a:spcAft>
              <a:buClr>
                <a:schemeClr val="accent1"/>
              </a:buClr>
              <a:buSzPts val="2300"/>
              <a:buFont typeface="Verdana"/>
              <a:buChar char="◦"/>
              <a:defRPr sz="2300" b="0" i="0" u="none" strike="noStrike" cap="none">
                <a:solidFill>
                  <a:schemeClr val="lt1"/>
                </a:solidFill>
                <a:latin typeface="Lucida Sans"/>
                <a:ea typeface="Lucida Sans"/>
                <a:cs typeface="Lucida Sans"/>
                <a:sym typeface="Lucida Sans"/>
              </a:defRPr>
            </a:lvl2pPr>
            <a:lvl3pPr marR="0" lvl="2" algn="l" rtl="0">
              <a:spcBef>
                <a:spcPts val="350"/>
              </a:spcBef>
              <a:spcAft>
                <a:spcPts val="0"/>
              </a:spcAft>
              <a:buClr>
                <a:schemeClr val="accent2"/>
              </a:buClr>
              <a:buSzPts val="2100"/>
              <a:buFont typeface="Noto Sans Symbols"/>
              <a:buChar char="●"/>
              <a:defRPr sz="2100" b="0" i="0" u="none" strike="noStrike" cap="none">
                <a:solidFill>
                  <a:schemeClr val="lt1"/>
                </a:solidFill>
                <a:latin typeface="Lucida Sans"/>
                <a:ea typeface="Lucida Sans"/>
                <a:cs typeface="Lucida Sans"/>
                <a:sym typeface="Lucida Sans"/>
              </a:defRPr>
            </a:lvl3pPr>
            <a:lvl4pPr marR="0" lvl="3" algn="l" rtl="0">
              <a:spcBef>
                <a:spcPts val="350"/>
              </a:spcBef>
              <a:spcAft>
                <a:spcPts val="0"/>
              </a:spcAft>
              <a:buClr>
                <a:schemeClr val="accent2"/>
              </a:buClr>
              <a:buSzPts val="1900"/>
              <a:buFont typeface="Noto Sans Symbols"/>
              <a:buChar char="●"/>
              <a:defRPr sz="1900" b="0" i="0" u="none" strike="noStrike" cap="none">
                <a:solidFill>
                  <a:schemeClr val="lt1"/>
                </a:solidFill>
                <a:latin typeface="Lucida Sans"/>
                <a:ea typeface="Lucida Sans"/>
                <a:cs typeface="Lucida Sans"/>
                <a:sym typeface="Lucida Sans"/>
              </a:defRPr>
            </a:lvl4pPr>
            <a:lvl5pPr marR="0" lvl="4" algn="l" rtl="0">
              <a:spcBef>
                <a:spcPts val="350"/>
              </a:spcBef>
              <a:spcAft>
                <a:spcPts val="0"/>
              </a:spcAft>
              <a:buClr>
                <a:schemeClr val="accent2"/>
              </a:buClr>
              <a:buSzPts val="1800"/>
              <a:buFont typeface="Noto Sans Symbols"/>
              <a:buChar char="●"/>
              <a:defRPr sz="1800" b="0" i="0" u="none" strike="noStrike" cap="none">
                <a:solidFill>
                  <a:schemeClr val="lt1"/>
                </a:solidFill>
                <a:latin typeface="Lucida Sans"/>
                <a:ea typeface="Lucida Sans"/>
                <a:cs typeface="Lucida Sans"/>
                <a:sym typeface="Lucida Sans"/>
              </a:defRPr>
            </a:lvl5pPr>
            <a:lvl6pPr marR="0" lvl="5" algn="l" rtl="0">
              <a:spcBef>
                <a:spcPts val="35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Noto Sans Symbols"/>
              <a:buChar char="■"/>
              <a:defRPr sz="1800" b="0" i="0" u="none" strike="noStrike" cap="none">
                <a:solidFill>
                  <a:schemeClr val="lt1"/>
                </a:solidFill>
                <a:latin typeface="Lucida Sans"/>
                <a:ea typeface="Lucida Sans"/>
                <a:cs typeface="Lucida Sans"/>
                <a:sym typeface="Lucida Sans"/>
              </a:defRPr>
            </a:lvl6pPr>
            <a:lvl7pPr marR="0" lvl="6" algn="l" rtl="0">
              <a:spcBef>
                <a:spcPts val="350"/>
              </a:spcBef>
              <a:spcAft>
                <a:spcPts val="0"/>
              </a:spcAft>
              <a:buClr>
                <a:schemeClr val="accent3"/>
              </a:buClr>
              <a:buSzPts val="1600"/>
              <a:buFont typeface="Noto Sans Symbols"/>
              <a:buChar char="■"/>
              <a:defRPr sz="1600" b="0" i="0" u="none" strike="noStrike" cap="none">
                <a:solidFill>
                  <a:schemeClr val="lt1"/>
                </a:solidFill>
                <a:latin typeface="Lucida Sans"/>
                <a:ea typeface="Lucida Sans"/>
                <a:cs typeface="Lucida Sans"/>
                <a:sym typeface="Lucida Sans"/>
              </a:defRPr>
            </a:lvl7pPr>
            <a:lvl8pPr marR="0" lvl="7" algn="l" rtl="0">
              <a:spcBef>
                <a:spcPts val="350"/>
              </a:spcBef>
              <a:spcAft>
                <a:spcPts val="0"/>
              </a:spcAft>
              <a:buClr>
                <a:schemeClr val="accent3"/>
              </a:buClr>
              <a:buSzPts val="1600"/>
              <a:buFont typeface="Noto Sans Symbols"/>
              <a:buChar char="■"/>
              <a:defRPr sz="1600" b="0" i="0" u="none" strike="noStrike" cap="none">
                <a:solidFill>
                  <a:schemeClr val="lt1"/>
                </a:solidFill>
                <a:latin typeface="Lucida Sans"/>
                <a:ea typeface="Lucida Sans"/>
                <a:cs typeface="Lucida Sans"/>
                <a:sym typeface="Lucida Sans"/>
              </a:defRPr>
            </a:lvl8pPr>
            <a:lvl9pPr marR="0" lvl="8" algn="l" rtl="0">
              <a:spcBef>
                <a:spcPts val="350"/>
              </a:spcBef>
              <a:spcAft>
                <a:spcPts val="0"/>
              </a:spcAft>
              <a:buClr>
                <a:schemeClr val="accent3"/>
              </a:buClr>
              <a:buSzPts val="1600"/>
              <a:buFont typeface="Noto Sans Symbols"/>
              <a:buChar char="■"/>
              <a:defRPr sz="1600" b="0" i="0" u="none" strike="noStrike" cap="none">
                <a:solidFill>
                  <a:schemeClr val="lt1"/>
                </a:solidFill>
                <a:latin typeface="Lucida Sans"/>
                <a:ea typeface="Lucida Sans"/>
                <a:cs typeface="Lucida Sans"/>
                <a:sym typeface="Lucida Sans"/>
              </a:defRPr>
            </a:lvl9pPr>
          </a:lstStyle>
          <a:p>
            <a:endParaRPr/>
          </a:p>
        </p:txBody>
      </p:sp>
      <p:sp>
        <p:nvSpPr>
          <p:cNvPr id="180" name="Google Shape;180;p23"/>
          <p:cNvSpPr txBox="1">
            <a:spLocks noGrp="1"/>
          </p:cNvSpPr>
          <p:nvPr>
            <p:ph type="title"/>
          </p:nvPr>
        </p:nvSpPr>
        <p:spPr>
          <a:xfrm>
            <a:off x="304800" y="4865122"/>
            <a:ext cx="10767243" cy="5626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Font typeface="Lucida Sans"/>
              <a:buNone/>
              <a:defRPr sz="3000" b="0">
                <a:solidFill>
                  <a:schemeClr val="accen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1" name="Google Shape;181;p23"/>
          <p:cNvSpPr txBox="1">
            <a:spLocks noGrp="1"/>
          </p:cNvSpPr>
          <p:nvPr>
            <p:ph type="dt" idx="10"/>
          </p:nvPr>
        </p:nvSpPr>
        <p:spPr>
          <a:xfrm>
            <a:off x="8970434" y="6408738"/>
            <a:ext cx="255904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2" name="Google Shape;182;p23"/>
          <p:cNvSpPr txBox="1">
            <a:spLocks noGrp="1"/>
          </p:cNvSpPr>
          <p:nvPr>
            <p:ph type="ftr" idx="11"/>
          </p:nvPr>
        </p:nvSpPr>
        <p:spPr>
          <a:xfrm>
            <a:off x="5839883" y="6408738"/>
            <a:ext cx="3134783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3" name="Google Shape;183;p23"/>
          <p:cNvSpPr txBox="1">
            <a:spLocks noGrp="1"/>
          </p:cNvSpPr>
          <p:nvPr>
            <p:ph type="sldNum" idx="12"/>
          </p:nvPr>
        </p:nvSpPr>
        <p:spPr>
          <a:xfrm>
            <a:off x="11529483" y="6408738"/>
            <a:ext cx="48894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None/>
              <a:defRPr sz="10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None/>
              <a:defRPr sz="10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None/>
              <a:defRPr sz="10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None/>
              <a:defRPr sz="10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None/>
              <a:defRPr sz="10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None/>
              <a:defRPr sz="10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None/>
              <a:defRPr sz="10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None/>
              <a:defRPr sz="10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None/>
              <a:defRPr sz="10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Пустой слайд" type="blank">
  <p:cSld name="BLANK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4"/>
          <p:cNvSpPr txBox="1">
            <a:spLocks noGrp="1"/>
          </p:cNvSpPr>
          <p:nvPr>
            <p:ph type="dt" idx="10"/>
          </p:nvPr>
        </p:nvSpPr>
        <p:spPr>
          <a:xfrm>
            <a:off x="8970434" y="6408738"/>
            <a:ext cx="255904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4"/>
          <p:cNvSpPr txBox="1">
            <a:spLocks noGrp="1"/>
          </p:cNvSpPr>
          <p:nvPr>
            <p:ph type="ftr" idx="11"/>
          </p:nvPr>
        </p:nvSpPr>
        <p:spPr>
          <a:xfrm>
            <a:off x="5839883" y="6408738"/>
            <a:ext cx="3134783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4"/>
          <p:cNvSpPr txBox="1">
            <a:spLocks noGrp="1"/>
          </p:cNvSpPr>
          <p:nvPr>
            <p:ph type="sldNum" idx="12"/>
          </p:nvPr>
        </p:nvSpPr>
        <p:spPr>
          <a:xfrm>
            <a:off x="11529483" y="6408738"/>
            <a:ext cx="48894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и объект" type="obj">
  <p:cSld name="OBJECT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5"/>
          <p:cNvSpPr txBox="1">
            <a:spLocks noGrp="1"/>
          </p:cNvSpPr>
          <p:nvPr>
            <p:ph type="body" idx="1"/>
          </p:nvPr>
        </p:nvSpPr>
        <p:spPr>
          <a:xfrm>
            <a:off x="609600" y="1481137"/>
            <a:ext cx="109728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06324" algn="l">
              <a:spcBef>
                <a:spcPts val="400"/>
              </a:spcBef>
              <a:spcAft>
                <a:spcPts val="0"/>
              </a:spcAft>
              <a:buSzPts val="1224"/>
              <a:buChar char="🞂"/>
              <a:defRPr/>
            </a:lvl1pPr>
            <a:lvl2pPr marL="914400" lvl="1" indent="-342900" algn="l">
              <a:spcBef>
                <a:spcPts val="325"/>
              </a:spcBef>
              <a:spcAft>
                <a:spcPts val="0"/>
              </a:spcAft>
              <a:buSzPts val="1800"/>
              <a:buChar char="◦"/>
              <a:defRPr/>
            </a:lvl2pPr>
            <a:lvl3pPr marL="1371600" lvl="2" indent="-342900" algn="l">
              <a:spcBef>
                <a:spcPts val="350"/>
              </a:spcBef>
              <a:spcAft>
                <a:spcPts val="0"/>
              </a:spcAft>
              <a:buSzPts val="1800"/>
              <a:buChar char="●"/>
              <a:defRPr/>
            </a:lvl3pPr>
            <a:lvl4pPr marL="1828800" lvl="3" indent="-342900" algn="l">
              <a:spcBef>
                <a:spcPts val="350"/>
              </a:spcBef>
              <a:spcAft>
                <a:spcPts val="0"/>
              </a:spcAft>
              <a:buSzPts val="1800"/>
              <a:buChar char="●"/>
              <a:defRPr/>
            </a:lvl4pPr>
            <a:lvl5pPr marL="2286000" lvl="4" indent="-342900" algn="l">
              <a:spcBef>
                <a:spcPts val="350"/>
              </a:spcBef>
              <a:spcAft>
                <a:spcPts val="0"/>
              </a:spcAft>
              <a:buSzPts val="1800"/>
              <a:buChar char="●"/>
              <a:defRPr/>
            </a:lvl5pPr>
            <a:lvl6pPr marL="2743200" lvl="5" indent="-342900" algn="l">
              <a:spcBef>
                <a:spcPts val="350"/>
              </a:spcBef>
              <a:spcAft>
                <a:spcPts val="0"/>
              </a:spcAft>
              <a:buSzPts val="1800"/>
              <a:buChar char="■"/>
              <a:defRPr/>
            </a:lvl6pPr>
            <a:lvl7pPr marL="3200400" lvl="6" indent="-342900" algn="l">
              <a:spcBef>
                <a:spcPts val="350"/>
              </a:spcBef>
              <a:spcAft>
                <a:spcPts val="0"/>
              </a:spcAft>
              <a:buSzPts val="1800"/>
              <a:buChar char="■"/>
              <a:defRPr/>
            </a:lvl7pPr>
            <a:lvl8pPr marL="3657600" lvl="7" indent="-342900" algn="l">
              <a:spcBef>
                <a:spcPts val="350"/>
              </a:spcBef>
              <a:spcAft>
                <a:spcPts val="0"/>
              </a:spcAft>
              <a:buSzPts val="1800"/>
              <a:buChar char="■"/>
              <a:defRPr/>
            </a:lvl8pPr>
            <a:lvl9pPr marL="4114800" lvl="8" indent="-342900" algn="l">
              <a:spcBef>
                <a:spcPts val="35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>
            <a:endParaRPr/>
          </a:p>
        </p:txBody>
      </p:sp>
      <p:sp>
        <p:nvSpPr>
          <p:cNvPr id="38" name="Google Shape;38;p5"/>
          <p:cNvSpPr txBox="1">
            <a:spLocks noGrp="1"/>
          </p:cNvSpPr>
          <p:nvPr>
            <p:ph type="title"/>
          </p:nvPr>
        </p:nvSpPr>
        <p:spPr>
          <a:xfrm>
            <a:off x="609600" y="274637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5"/>
          <p:cNvSpPr txBox="1">
            <a:spLocks noGrp="1"/>
          </p:cNvSpPr>
          <p:nvPr>
            <p:ph type="dt" idx="10"/>
          </p:nvPr>
        </p:nvSpPr>
        <p:spPr>
          <a:xfrm>
            <a:off x="8970434" y="6408738"/>
            <a:ext cx="255904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0" name="Google Shape;40;p5"/>
          <p:cNvSpPr txBox="1">
            <a:spLocks noGrp="1"/>
          </p:cNvSpPr>
          <p:nvPr>
            <p:ph type="ftr" idx="11"/>
          </p:nvPr>
        </p:nvSpPr>
        <p:spPr>
          <a:xfrm>
            <a:off x="5839883" y="6408738"/>
            <a:ext cx="3134783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5"/>
          <p:cNvSpPr txBox="1">
            <a:spLocks noGrp="1"/>
          </p:cNvSpPr>
          <p:nvPr>
            <p:ph type="sldNum" idx="12"/>
          </p:nvPr>
        </p:nvSpPr>
        <p:spPr>
          <a:xfrm>
            <a:off x="11529483" y="6408738"/>
            <a:ext cx="48894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Вертикальный заголовок и текст" type="vertTitleAndTx">
  <p:cSld name="VERTICAL_TITLE_AND_VERTICAL_TEXT"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6"/>
          <p:cNvSpPr txBox="1">
            <a:spLocks noGrp="1"/>
          </p:cNvSpPr>
          <p:nvPr>
            <p:ph type="title"/>
          </p:nvPr>
        </p:nvSpPr>
        <p:spPr>
          <a:xfrm rot="5400000">
            <a:off x="7513950" y="1886040"/>
            <a:ext cx="5592761" cy="23699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6"/>
          <p:cNvSpPr txBox="1">
            <a:spLocks noGrp="1"/>
          </p:cNvSpPr>
          <p:nvPr>
            <p:ph type="body" idx="1"/>
          </p:nvPr>
        </p:nvSpPr>
        <p:spPr>
          <a:xfrm rot="5400000">
            <a:off x="2029620" y="-1145379"/>
            <a:ext cx="5592760" cy="843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06324" algn="l">
              <a:spcBef>
                <a:spcPts val="400"/>
              </a:spcBef>
              <a:spcAft>
                <a:spcPts val="0"/>
              </a:spcAft>
              <a:buSzPts val="1224"/>
              <a:buChar char="🞂"/>
              <a:defRPr/>
            </a:lvl1pPr>
            <a:lvl2pPr marL="914400" lvl="1" indent="-342900" algn="l">
              <a:spcBef>
                <a:spcPts val="325"/>
              </a:spcBef>
              <a:spcAft>
                <a:spcPts val="0"/>
              </a:spcAft>
              <a:buSzPts val="1800"/>
              <a:buChar char="◦"/>
              <a:defRPr/>
            </a:lvl2pPr>
            <a:lvl3pPr marL="1371600" lvl="2" indent="-342900" algn="l">
              <a:spcBef>
                <a:spcPts val="350"/>
              </a:spcBef>
              <a:spcAft>
                <a:spcPts val="0"/>
              </a:spcAft>
              <a:buSzPts val="1800"/>
              <a:buChar char="●"/>
              <a:defRPr/>
            </a:lvl3pPr>
            <a:lvl4pPr marL="1828800" lvl="3" indent="-342900" algn="l">
              <a:spcBef>
                <a:spcPts val="350"/>
              </a:spcBef>
              <a:spcAft>
                <a:spcPts val="0"/>
              </a:spcAft>
              <a:buSzPts val="1800"/>
              <a:buChar char="●"/>
              <a:defRPr/>
            </a:lvl4pPr>
            <a:lvl5pPr marL="2286000" lvl="4" indent="-342900" algn="l">
              <a:spcBef>
                <a:spcPts val="350"/>
              </a:spcBef>
              <a:spcAft>
                <a:spcPts val="0"/>
              </a:spcAft>
              <a:buSzPts val="1800"/>
              <a:buChar char="●"/>
              <a:defRPr/>
            </a:lvl5pPr>
            <a:lvl6pPr marL="2743200" lvl="5" indent="-342900" algn="l">
              <a:spcBef>
                <a:spcPts val="350"/>
              </a:spcBef>
              <a:spcAft>
                <a:spcPts val="0"/>
              </a:spcAft>
              <a:buSzPts val="1800"/>
              <a:buChar char="■"/>
              <a:defRPr/>
            </a:lvl6pPr>
            <a:lvl7pPr marL="3200400" lvl="6" indent="-342900" algn="l">
              <a:spcBef>
                <a:spcPts val="350"/>
              </a:spcBef>
              <a:spcAft>
                <a:spcPts val="0"/>
              </a:spcAft>
              <a:buSzPts val="1800"/>
              <a:buChar char="■"/>
              <a:defRPr/>
            </a:lvl7pPr>
            <a:lvl8pPr marL="3657600" lvl="7" indent="-342900" algn="l">
              <a:spcBef>
                <a:spcPts val="350"/>
              </a:spcBef>
              <a:spcAft>
                <a:spcPts val="0"/>
              </a:spcAft>
              <a:buSzPts val="1800"/>
              <a:buChar char="■"/>
              <a:defRPr/>
            </a:lvl8pPr>
            <a:lvl9pPr marL="4114800" lvl="8" indent="-342900" algn="l">
              <a:spcBef>
                <a:spcPts val="35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>
            <a:endParaRPr/>
          </a:p>
        </p:txBody>
      </p:sp>
      <p:sp>
        <p:nvSpPr>
          <p:cNvPr id="45" name="Google Shape;45;p6"/>
          <p:cNvSpPr txBox="1">
            <a:spLocks noGrp="1"/>
          </p:cNvSpPr>
          <p:nvPr>
            <p:ph type="dt" idx="10"/>
          </p:nvPr>
        </p:nvSpPr>
        <p:spPr>
          <a:xfrm>
            <a:off x="8970434" y="6408738"/>
            <a:ext cx="255904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6"/>
          <p:cNvSpPr txBox="1">
            <a:spLocks noGrp="1"/>
          </p:cNvSpPr>
          <p:nvPr>
            <p:ph type="ftr" idx="11"/>
          </p:nvPr>
        </p:nvSpPr>
        <p:spPr>
          <a:xfrm>
            <a:off x="5839883" y="6408738"/>
            <a:ext cx="3134783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6"/>
          <p:cNvSpPr txBox="1">
            <a:spLocks noGrp="1"/>
          </p:cNvSpPr>
          <p:nvPr>
            <p:ph type="sldNum" idx="12"/>
          </p:nvPr>
        </p:nvSpPr>
        <p:spPr>
          <a:xfrm>
            <a:off x="11529483" y="6408738"/>
            <a:ext cx="48894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и вертикальный текст" type="vertTx">
  <p:cSld name="VERTICAL_TEXT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7"/>
          <p:cNvSpPr txBox="1">
            <a:spLocks noGrp="1"/>
          </p:cNvSpPr>
          <p:nvPr>
            <p:ph type="title"/>
          </p:nvPr>
        </p:nvSpPr>
        <p:spPr>
          <a:xfrm>
            <a:off x="609600" y="274637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0" name="Google Shape;50;p7"/>
          <p:cNvSpPr txBox="1">
            <a:spLocks noGrp="1"/>
          </p:cNvSpPr>
          <p:nvPr>
            <p:ph type="body" idx="1"/>
          </p:nvPr>
        </p:nvSpPr>
        <p:spPr>
          <a:xfrm rot="5400000">
            <a:off x="3902965" y="-1812036"/>
            <a:ext cx="4386071" cy="1097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06324" algn="l">
              <a:spcBef>
                <a:spcPts val="400"/>
              </a:spcBef>
              <a:spcAft>
                <a:spcPts val="0"/>
              </a:spcAft>
              <a:buSzPts val="1224"/>
              <a:buChar char="🞂"/>
              <a:defRPr/>
            </a:lvl1pPr>
            <a:lvl2pPr marL="914400" lvl="1" indent="-342900" algn="l">
              <a:spcBef>
                <a:spcPts val="325"/>
              </a:spcBef>
              <a:spcAft>
                <a:spcPts val="0"/>
              </a:spcAft>
              <a:buSzPts val="1800"/>
              <a:buChar char="◦"/>
              <a:defRPr/>
            </a:lvl2pPr>
            <a:lvl3pPr marL="1371600" lvl="2" indent="-342900" algn="l">
              <a:spcBef>
                <a:spcPts val="350"/>
              </a:spcBef>
              <a:spcAft>
                <a:spcPts val="0"/>
              </a:spcAft>
              <a:buSzPts val="1800"/>
              <a:buChar char="●"/>
              <a:defRPr/>
            </a:lvl3pPr>
            <a:lvl4pPr marL="1828800" lvl="3" indent="-342900" algn="l">
              <a:spcBef>
                <a:spcPts val="350"/>
              </a:spcBef>
              <a:spcAft>
                <a:spcPts val="0"/>
              </a:spcAft>
              <a:buSzPts val="1800"/>
              <a:buChar char="●"/>
              <a:defRPr/>
            </a:lvl4pPr>
            <a:lvl5pPr marL="2286000" lvl="4" indent="-342900" algn="l">
              <a:spcBef>
                <a:spcPts val="350"/>
              </a:spcBef>
              <a:spcAft>
                <a:spcPts val="0"/>
              </a:spcAft>
              <a:buSzPts val="1800"/>
              <a:buChar char="●"/>
              <a:defRPr/>
            </a:lvl5pPr>
            <a:lvl6pPr marL="2743200" lvl="5" indent="-342900" algn="l">
              <a:spcBef>
                <a:spcPts val="350"/>
              </a:spcBef>
              <a:spcAft>
                <a:spcPts val="0"/>
              </a:spcAft>
              <a:buSzPts val="1800"/>
              <a:buChar char="■"/>
              <a:defRPr/>
            </a:lvl6pPr>
            <a:lvl7pPr marL="3200400" lvl="6" indent="-342900" algn="l">
              <a:spcBef>
                <a:spcPts val="350"/>
              </a:spcBef>
              <a:spcAft>
                <a:spcPts val="0"/>
              </a:spcAft>
              <a:buSzPts val="1800"/>
              <a:buChar char="■"/>
              <a:defRPr/>
            </a:lvl7pPr>
            <a:lvl8pPr marL="3657600" lvl="7" indent="-342900" algn="l">
              <a:spcBef>
                <a:spcPts val="350"/>
              </a:spcBef>
              <a:spcAft>
                <a:spcPts val="0"/>
              </a:spcAft>
              <a:buSzPts val="1800"/>
              <a:buChar char="■"/>
              <a:defRPr/>
            </a:lvl8pPr>
            <a:lvl9pPr marL="4114800" lvl="8" indent="-342900" algn="l">
              <a:spcBef>
                <a:spcPts val="35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>
            <a:endParaRPr/>
          </a:p>
        </p:txBody>
      </p:sp>
      <p:sp>
        <p:nvSpPr>
          <p:cNvPr id="51" name="Google Shape;51;p7"/>
          <p:cNvSpPr txBox="1">
            <a:spLocks noGrp="1"/>
          </p:cNvSpPr>
          <p:nvPr>
            <p:ph type="dt" idx="10"/>
          </p:nvPr>
        </p:nvSpPr>
        <p:spPr>
          <a:xfrm>
            <a:off x="8970434" y="6408738"/>
            <a:ext cx="255904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7"/>
          <p:cNvSpPr txBox="1">
            <a:spLocks noGrp="1"/>
          </p:cNvSpPr>
          <p:nvPr>
            <p:ph type="ftr" idx="11"/>
          </p:nvPr>
        </p:nvSpPr>
        <p:spPr>
          <a:xfrm>
            <a:off x="5839883" y="6408738"/>
            <a:ext cx="3134783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7"/>
          <p:cNvSpPr txBox="1">
            <a:spLocks noGrp="1"/>
          </p:cNvSpPr>
          <p:nvPr>
            <p:ph type="sldNum" idx="12"/>
          </p:nvPr>
        </p:nvSpPr>
        <p:spPr>
          <a:xfrm>
            <a:off x="11529483" y="6408738"/>
            <a:ext cx="48894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Объект" type="objOnly">
  <p:cSld name="OBJECT_ONLY"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9"/>
          <p:cNvSpPr txBox="1">
            <a:spLocks noGrp="1"/>
          </p:cNvSpPr>
          <p:nvPr>
            <p:ph type="body" idx="1"/>
          </p:nvPr>
        </p:nvSpPr>
        <p:spPr>
          <a:xfrm>
            <a:off x="609600" y="228600"/>
            <a:ext cx="10972800" cy="586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06324" algn="l">
              <a:spcBef>
                <a:spcPts val="400"/>
              </a:spcBef>
              <a:spcAft>
                <a:spcPts val="0"/>
              </a:spcAft>
              <a:buSzPts val="1224"/>
              <a:buChar char="🞂"/>
              <a:defRPr/>
            </a:lvl1pPr>
            <a:lvl2pPr marL="914400" lvl="1" indent="-342900" algn="l">
              <a:spcBef>
                <a:spcPts val="325"/>
              </a:spcBef>
              <a:spcAft>
                <a:spcPts val="0"/>
              </a:spcAft>
              <a:buSzPts val="1800"/>
              <a:buChar char="◦"/>
              <a:defRPr/>
            </a:lvl2pPr>
            <a:lvl3pPr marL="1371600" lvl="2" indent="-342900" algn="l">
              <a:spcBef>
                <a:spcPts val="350"/>
              </a:spcBef>
              <a:spcAft>
                <a:spcPts val="0"/>
              </a:spcAft>
              <a:buSzPts val="1800"/>
              <a:buChar char="●"/>
              <a:defRPr/>
            </a:lvl3pPr>
            <a:lvl4pPr marL="1828800" lvl="3" indent="-342900" algn="l">
              <a:spcBef>
                <a:spcPts val="350"/>
              </a:spcBef>
              <a:spcAft>
                <a:spcPts val="0"/>
              </a:spcAft>
              <a:buSzPts val="1800"/>
              <a:buChar char="●"/>
              <a:defRPr/>
            </a:lvl4pPr>
            <a:lvl5pPr marL="2286000" lvl="4" indent="-342900" algn="l">
              <a:spcBef>
                <a:spcPts val="350"/>
              </a:spcBef>
              <a:spcAft>
                <a:spcPts val="0"/>
              </a:spcAft>
              <a:buSzPts val="1800"/>
              <a:buChar char="●"/>
              <a:defRPr/>
            </a:lvl5pPr>
            <a:lvl6pPr marL="2743200" lvl="5" indent="-342900" algn="l">
              <a:spcBef>
                <a:spcPts val="350"/>
              </a:spcBef>
              <a:spcAft>
                <a:spcPts val="0"/>
              </a:spcAft>
              <a:buSzPts val="1800"/>
              <a:buChar char="■"/>
              <a:defRPr/>
            </a:lvl6pPr>
            <a:lvl7pPr marL="3200400" lvl="6" indent="-342900" algn="l">
              <a:spcBef>
                <a:spcPts val="350"/>
              </a:spcBef>
              <a:spcAft>
                <a:spcPts val="0"/>
              </a:spcAft>
              <a:buSzPts val="1800"/>
              <a:buChar char="■"/>
              <a:defRPr/>
            </a:lvl7pPr>
            <a:lvl8pPr marL="3657600" lvl="7" indent="-342900" algn="l">
              <a:spcBef>
                <a:spcPts val="350"/>
              </a:spcBef>
              <a:spcAft>
                <a:spcPts val="0"/>
              </a:spcAft>
              <a:buSzPts val="1800"/>
              <a:buChar char="■"/>
              <a:defRPr/>
            </a:lvl8pPr>
            <a:lvl9pPr marL="4114800" lvl="8" indent="-342900" algn="l">
              <a:spcBef>
                <a:spcPts val="35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>
            <a:endParaRPr/>
          </a:p>
        </p:txBody>
      </p:sp>
      <p:sp>
        <p:nvSpPr>
          <p:cNvPr id="66" name="Google Shape;66;p9"/>
          <p:cNvSpPr txBox="1">
            <a:spLocks noGrp="1"/>
          </p:cNvSpPr>
          <p:nvPr>
            <p:ph type="dt" idx="10"/>
          </p:nvPr>
        </p:nvSpPr>
        <p:spPr>
          <a:xfrm>
            <a:off x="609600" y="6248400"/>
            <a:ext cx="2844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9"/>
          <p:cNvSpPr txBox="1">
            <a:spLocks noGrp="1"/>
          </p:cNvSpPr>
          <p:nvPr>
            <p:ph type="ftr" idx="11"/>
          </p:nvPr>
        </p:nvSpPr>
        <p:spPr>
          <a:xfrm>
            <a:off x="4165600" y="6248400"/>
            <a:ext cx="3860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8" name="Google Shape;68;p9"/>
          <p:cNvSpPr txBox="1">
            <a:spLocks noGrp="1"/>
          </p:cNvSpPr>
          <p:nvPr>
            <p:ph type="sldNum" idx="12"/>
          </p:nvPr>
        </p:nvSpPr>
        <p:spPr>
          <a:xfrm>
            <a:off x="8737600" y="6248400"/>
            <a:ext cx="2844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и объект" type="obj">
  <p:cSld name="Заголовок и объект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5"/>
          <p:cNvSpPr txBox="1">
            <a:spLocks noGrp="1"/>
          </p:cNvSpPr>
          <p:nvPr>
            <p:ph type="body" idx="1"/>
          </p:nvPr>
        </p:nvSpPr>
        <p:spPr>
          <a:xfrm>
            <a:off x="609600" y="1481137"/>
            <a:ext cx="109728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06324" algn="l">
              <a:spcBef>
                <a:spcPts val="400"/>
              </a:spcBef>
              <a:spcAft>
                <a:spcPts val="0"/>
              </a:spcAft>
              <a:buSzPts val="1224"/>
              <a:buChar char="🞂"/>
              <a:defRPr/>
            </a:lvl1pPr>
            <a:lvl2pPr marL="914400" lvl="1" indent="-342900" algn="l">
              <a:spcBef>
                <a:spcPts val="325"/>
              </a:spcBef>
              <a:spcAft>
                <a:spcPts val="0"/>
              </a:spcAft>
              <a:buSzPts val="1800"/>
              <a:buChar char="◦"/>
              <a:defRPr/>
            </a:lvl2pPr>
            <a:lvl3pPr marL="1371600" lvl="2" indent="-342900" algn="l">
              <a:spcBef>
                <a:spcPts val="350"/>
              </a:spcBef>
              <a:spcAft>
                <a:spcPts val="0"/>
              </a:spcAft>
              <a:buSzPts val="1800"/>
              <a:buChar char="●"/>
              <a:defRPr/>
            </a:lvl3pPr>
            <a:lvl4pPr marL="1828800" lvl="3" indent="-342900" algn="l">
              <a:spcBef>
                <a:spcPts val="350"/>
              </a:spcBef>
              <a:spcAft>
                <a:spcPts val="0"/>
              </a:spcAft>
              <a:buSzPts val="1800"/>
              <a:buChar char="●"/>
              <a:defRPr/>
            </a:lvl4pPr>
            <a:lvl5pPr marL="2286000" lvl="4" indent="-342900" algn="l">
              <a:spcBef>
                <a:spcPts val="350"/>
              </a:spcBef>
              <a:spcAft>
                <a:spcPts val="0"/>
              </a:spcAft>
              <a:buSzPts val="1800"/>
              <a:buChar char="●"/>
              <a:defRPr/>
            </a:lvl5pPr>
            <a:lvl6pPr marL="2743200" lvl="5" indent="-342900" algn="l">
              <a:spcBef>
                <a:spcPts val="350"/>
              </a:spcBef>
              <a:spcAft>
                <a:spcPts val="0"/>
              </a:spcAft>
              <a:buSzPts val="1800"/>
              <a:buChar char="■"/>
              <a:defRPr/>
            </a:lvl6pPr>
            <a:lvl7pPr marL="3200400" lvl="6" indent="-342900" algn="l">
              <a:spcBef>
                <a:spcPts val="350"/>
              </a:spcBef>
              <a:spcAft>
                <a:spcPts val="0"/>
              </a:spcAft>
              <a:buSzPts val="1800"/>
              <a:buChar char="■"/>
              <a:defRPr/>
            </a:lvl7pPr>
            <a:lvl8pPr marL="3657600" lvl="7" indent="-342900" algn="l">
              <a:spcBef>
                <a:spcPts val="350"/>
              </a:spcBef>
              <a:spcAft>
                <a:spcPts val="0"/>
              </a:spcAft>
              <a:buSzPts val="1800"/>
              <a:buChar char="■"/>
              <a:defRPr/>
            </a:lvl8pPr>
            <a:lvl9pPr marL="4114800" lvl="8" indent="-342900" algn="l">
              <a:spcBef>
                <a:spcPts val="35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>
            <a:endParaRPr/>
          </a:p>
        </p:txBody>
      </p:sp>
      <p:sp>
        <p:nvSpPr>
          <p:cNvPr id="38" name="Google Shape;38;p5"/>
          <p:cNvSpPr txBox="1">
            <a:spLocks noGrp="1"/>
          </p:cNvSpPr>
          <p:nvPr>
            <p:ph type="title"/>
          </p:nvPr>
        </p:nvSpPr>
        <p:spPr>
          <a:xfrm>
            <a:off x="609600" y="274637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5"/>
          <p:cNvSpPr txBox="1">
            <a:spLocks noGrp="1"/>
          </p:cNvSpPr>
          <p:nvPr>
            <p:ph type="dt" idx="10"/>
          </p:nvPr>
        </p:nvSpPr>
        <p:spPr>
          <a:xfrm>
            <a:off x="8970434" y="6408738"/>
            <a:ext cx="255904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0" name="Google Shape;40;p5"/>
          <p:cNvSpPr txBox="1">
            <a:spLocks noGrp="1"/>
          </p:cNvSpPr>
          <p:nvPr>
            <p:ph type="ftr" idx="11"/>
          </p:nvPr>
        </p:nvSpPr>
        <p:spPr>
          <a:xfrm>
            <a:off x="5839883" y="6408738"/>
            <a:ext cx="3134783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5"/>
          <p:cNvSpPr txBox="1">
            <a:spLocks noGrp="1"/>
          </p:cNvSpPr>
          <p:nvPr>
            <p:ph type="sldNum" idx="12"/>
          </p:nvPr>
        </p:nvSpPr>
        <p:spPr>
          <a:xfrm>
            <a:off x="11529483" y="6408738"/>
            <a:ext cx="48894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31138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итульный слайд" type="title">
  <p:cSld name="TITLE"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13"/>
          <p:cNvSpPr txBox="1">
            <a:spLocks noGrp="1"/>
          </p:cNvSpPr>
          <p:nvPr>
            <p:ph type="ctrTitle"/>
          </p:nvPr>
        </p:nvSpPr>
        <p:spPr>
          <a:xfrm>
            <a:off x="914400" y="1752602"/>
            <a:ext cx="10363200" cy="18297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>
                <a:solidFill>
                  <a:schemeClr val="dk2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0" name="Google Shape;100;p13"/>
          <p:cNvSpPr txBox="1">
            <a:spLocks noGrp="1"/>
          </p:cNvSpPr>
          <p:nvPr>
            <p:ph type="subTitle" idx="1"/>
          </p:nvPr>
        </p:nvSpPr>
        <p:spPr>
          <a:xfrm>
            <a:off x="914400" y="3611607"/>
            <a:ext cx="10363200" cy="11997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noAutofit/>
          </a:bodyPr>
          <a:lstStyle>
            <a:lvl1pPr marR="64008" lvl="0" algn="r">
              <a:spcBef>
                <a:spcPts val="400"/>
              </a:spcBef>
              <a:spcAft>
                <a:spcPts val="0"/>
              </a:spcAft>
              <a:buSzPts val="1836"/>
              <a:buNone/>
              <a:defRPr>
                <a:solidFill>
                  <a:schemeClr val="dk2"/>
                </a:solidFill>
              </a:defRPr>
            </a:lvl1pPr>
            <a:lvl2pPr lvl="1" algn="ctr">
              <a:spcBef>
                <a:spcPts val="325"/>
              </a:spcBef>
              <a:spcAft>
                <a:spcPts val="0"/>
              </a:spcAft>
              <a:buSzPts val="1800"/>
              <a:buNone/>
              <a:defRPr/>
            </a:lvl2pPr>
            <a:lvl3pPr lvl="2" algn="ctr">
              <a:spcBef>
                <a:spcPts val="350"/>
              </a:spcBef>
              <a:spcAft>
                <a:spcPts val="0"/>
              </a:spcAft>
              <a:buSzPts val="1800"/>
              <a:buNone/>
              <a:defRPr/>
            </a:lvl3pPr>
            <a:lvl4pPr lvl="3" algn="ctr">
              <a:spcBef>
                <a:spcPts val="350"/>
              </a:spcBef>
              <a:spcAft>
                <a:spcPts val="0"/>
              </a:spcAft>
              <a:buSzPts val="1800"/>
              <a:buNone/>
              <a:defRPr/>
            </a:lvl4pPr>
            <a:lvl5pPr lvl="4" algn="ctr">
              <a:spcBef>
                <a:spcPts val="350"/>
              </a:spcBef>
              <a:spcAft>
                <a:spcPts val="0"/>
              </a:spcAft>
              <a:buSzPts val="1800"/>
              <a:buNone/>
              <a:defRPr/>
            </a:lvl5pPr>
            <a:lvl6pPr lvl="5" algn="ctr">
              <a:spcBef>
                <a:spcPts val="350"/>
              </a:spcBef>
              <a:spcAft>
                <a:spcPts val="0"/>
              </a:spcAft>
              <a:buSzPts val="1800"/>
              <a:buNone/>
              <a:defRPr/>
            </a:lvl6pPr>
            <a:lvl7pPr lvl="6" algn="ctr">
              <a:spcBef>
                <a:spcPts val="350"/>
              </a:spcBef>
              <a:spcAft>
                <a:spcPts val="0"/>
              </a:spcAft>
              <a:buSzPts val="1800"/>
              <a:buNone/>
              <a:defRPr/>
            </a:lvl7pPr>
            <a:lvl8pPr lvl="7" algn="ctr">
              <a:spcBef>
                <a:spcPts val="350"/>
              </a:spcBef>
              <a:spcAft>
                <a:spcPts val="0"/>
              </a:spcAft>
              <a:buSzPts val="1800"/>
              <a:buNone/>
              <a:defRPr/>
            </a:lvl8pPr>
            <a:lvl9pPr lvl="8" algn="ctr">
              <a:spcBef>
                <a:spcPts val="350"/>
              </a:spcBef>
              <a:spcAft>
                <a:spcPts val="0"/>
              </a:spcAft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101" name="Google Shape;101;p13"/>
          <p:cNvSpPr txBox="1">
            <a:spLocks noGrp="1"/>
          </p:cNvSpPr>
          <p:nvPr>
            <p:ph type="dt" idx="10"/>
          </p:nvPr>
        </p:nvSpPr>
        <p:spPr>
          <a:xfrm>
            <a:off x="8970434" y="6408738"/>
            <a:ext cx="255904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2" name="Google Shape;102;p13"/>
          <p:cNvSpPr txBox="1">
            <a:spLocks noGrp="1"/>
          </p:cNvSpPr>
          <p:nvPr>
            <p:ph type="ftr" idx="11"/>
          </p:nvPr>
        </p:nvSpPr>
        <p:spPr>
          <a:xfrm>
            <a:off x="5839883" y="6408738"/>
            <a:ext cx="3134783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3" name="Google Shape;103;p13"/>
          <p:cNvSpPr txBox="1">
            <a:spLocks noGrp="1"/>
          </p:cNvSpPr>
          <p:nvPr>
            <p:ph type="sldNum" idx="12"/>
          </p:nvPr>
        </p:nvSpPr>
        <p:spPr>
          <a:xfrm>
            <a:off x="11529483" y="6408738"/>
            <a:ext cx="48894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Arial"/>
              <a:buNone/>
              <a:defRPr sz="1000" b="0" i="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Arial"/>
              <a:buNone/>
              <a:defRPr sz="1000" b="0" i="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Arial"/>
              <a:buNone/>
              <a:defRPr sz="1000" b="0" i="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Arial"/>
              <a:buNone/>
              <a:defRPr sz="1000" b="0" i="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Arial"/>
              <a:buNone/>
              <a:defRPr sz="1000" b="0" i="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Arial"/>
              <a:buNone/>
              <a:defRPr sz="1000" b="0" i="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Arial"/>
              <a:buNone/>
              <a:defRPr sz="1000" b="0" i="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Arial"/>
              <a:buNone/>
              <a:defRPr sz="1000" b="0" i="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Arial"/>
              <a:buNone/>
              <a:defRPr sz="1000" b="0" i="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раздела" type="secHead">
  <p:cSld name="SECTION_HEADER"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15"/>
          <p:cNvSpPr txBox="1">
            <a:spLocks noGrp="1"/>
          </p:cNvSpPr>
          <p:nvPr>
            <p:ph type="title"/>
          </p:nvPr>
        </p:nvSpPr>
        <p:spPr>
          <a:xfrm>
            <a:off x="963168" y="1059712"/>
            <a:ext cx="10363200" cy="182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Font typeface="Lucida Sans"/>
              <a:buNone/>
              <a:defRPr sz="4800" b="1" cap="none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8" name="Google Shape;118;p15"/>
          <p:cNvSpPr txBox="1">
            <a:spLocks noGrp="1"/>
          </p:cNvSpPr>
          <p:nvPr>
            <p:ph type="body" idx="1"/>
          </p:nvPr>
        </p:nvSpPr>
        <p:spPr>
          <a:xfrm>
            <a:off x="5230284" y="2931712"/>
            <a:ext cx="6096000" cy="1454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spcBef>
                <a:spcPts val="400"/>
              </a:spcBef>
              <a:spcAft>
                <a:spcPts val="0"/>
              </a:spcAft>
              <a:buSzPts val="1564"/>
              <a:buNone/>
              <a:defRPr sz="2300">
                <a:solidFill>
                  <a:schemeClr val="lt1"/>
                </a:solidFill>
              </a:defRPr>
            </a:lvl1pPr>
            <a:lvl2pPr marL="914400" lvl="1" indent="-228600" algn="l">
              <a:spcBef>
                <a:spcPts val="325"/>
              </a:spcBef>
              <a:spcAft>
                <a:spcPts val="0"/>
              </a:spcAft>
              <a:buSzPts val="1800"/>
              <a:buNone/>
              <a:defRPr sz="1800">
                <a:solidFill>
                  <a:schemeClr val="lt1"/>
                </a:solidFill>
              </a:defRPr>
            </a:lvl2pPr>
            <a:lvl3pPr marL="1371600" lvl="2" indent="-228600" algn="l">
              <a:spcBef>
                <a:spcPts val="350"/>
              </a:spcBef>
              <a:spcAft>
                <a:spcPts val="0"/>
              </a:spcAft>
              <a:buSzPts val="1600"/>
              <a:buNone/>
              <a:defRPr sz="1600">
                <a:solidFill>
                  <a:schemeClr val="lt1"/>
                </a:solidFill>
              </a:defRPr>
            </a:lvl3pPr>
            <a:lvl4pPr marL="1828800" lvl="3" indent="-228600" algn="l">
              <a:spcBef>
                <a:spcPts val="35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4pPr>
            <a:lvl5pPr marL="2286000" lvl="4" indent="-228600" algn="l">
              <a:spcBef>
                <a:spcPts val="35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5pPr>
            <a:lvl6pPr marL="2743200" lvl="5" indent="-342900" algn="l">
              <a:spcBef>
                <a:spcPts val="350"/>
              </a:spcBef>
              <a:spcAft>
                <a:spcPts val="0"/>
              </a:spcAft>
              <a:buSzPts val="1800"/>
              <a:buChar char="■"/>
              <a:defRPr/>
            </a:lvl6pPr>
            <a:lvl7pPr marL="3200400" lvl="6" indent="-342900" algn="l">
              <a:spcBef>
                <a:spcPts val="350"/>
              </a:spcBef>
              <a:spcAft>
                <a:spcPts val="0"/>
              </a:spcAft>
              <a:buSzPts val="1800"/>
              <a:buChar char="■"/>
              <a:defRPr/>
            </a:lvl7pPr>
            <a:lvl8pPr marL="3657600" lvl="7" indent="-342900" algn="l">
              <a:spcBef>
                <a:spcPts val="350"/>
              </a:spcBef>
              <a:spcAft>
                <a:spcPts val="0"/>
              </a:spcAft>
              <a:buSzPts val="1800"/>
              <a:buChar char="■"/>
              <a:defRPr/>
            </a:lvl8pPr>
            <a:lvl9pPr marL="4114800" lvl="8" indent="-342900" algn="l">
              <a:spcBef>
                <a:spcPts val="35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>
            <a:endParaRPr/>
          </a:p>
        </p:txBody>
      </p:sp>
      <p:sp>
        <p:nvSpPr>
          <p:cNvPr id="119" name="Google Shape;119;p15"/>
          <p:cNvSpPr txBox="1">
            <a:spLocks noGrp="1"/>
          </p:cNvSpPr>
          <p:nvPr>
            <p:ph type="dt" idx="10"/>
          </p:nvPr>
        </p:nvSpPr>
        <p:spPr>
          <a:xfrm>
            <a:off x="8970434" y="6408738"/>
            <a:ext cx="255904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0" name="Google Shape;120;p15"/>
          <p:cNvSpPr txBox="1">
            <a:spLocks noGrp="1"/>
          </p:cNvSpPr>
          <p:nvPr>
            <p:ph type="ftr" idx="11"/>
          </p:nvPr>
        </p:nvSpPr>
        <p:spPr>
          <a:xfrm>
            <a:off x="5839883" y="6408738"/>
            <a:ext cx="3134783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1" name="Google Shape;121;p15"/>
          <p:cNvSpPr txBox="1">
            <a:spLocks noGrp="1"/>
          </p:cNvSpPr>
          <p:nvPr>
            <p:ph type="sldNum" idx="12"/>
          </p:nvPr>
        </p:nvSpPr>
        <p:spPr>
          <a:xfrm>
            <a:off x="11529483" y="6408738"/>
            <a:ext cx="48894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None/>
              <a:defRPr sz="10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None/>
              <a:defRPr sz="10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None/>
              <a:defRPr sz="10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None/>
              <a:defRPr sz="10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None/>
              <a:defRPr sz="10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None/>
              <a:defRPr sz="10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None/>
              <a:defRPr sz="10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None/>
              <a:defRPr sz="10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None/>
              <a:defRPr sz="10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jp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5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.png"/><Relationship Id="rId4" Type="http://schemas.openxmlformats.org/officeDocument/2006/relationships/image" Target="../media/image1.jp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.pn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2.png"/><Relationship Id="rId4" Type="http://schemas.openxmlformats.org/officeDocument/2006/relationships/image" Target="../media/image1.jpg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10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theme" Target="../theme/theme7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2.png"/><Relationship Id="rId4" Type="http://schemas.openxmlformats.org/officeDocument/2006/relationships/image" Target="../media/image1.jpg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theme" Target="../theme/theme8.xml"/><Relationship Id="rId1" Type="http://schemas.openxmlformats.org/officeDocument/2006/relationships/slideLayout" Target="../slideLayouts/slideLayout12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theme" Target="../theme/theme9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.png"/><Relationship Id="rId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/>
          <p:nvPr/>
        </p:nvSpPr>
        <p:spPr>
          <a:xfrm>
            <a:off x="954616" y="5002213"/>
            <a:ext cx="5069416" cy="1443037"/>
          </a:xfrm>
          <a:custGeom>
            <a:avLst/>
            <a:gdLst/>
            <a:ahLst/>
            <a:cxnLst/>
            <a:rect l="l" t="t" r="r" b="b"/>
            <a:pathLst>
              <a:path w="5760" h="528" extrusionOk="0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rgbClr val="9FCBDC">
              <a:alpha val="39607"/>
            </a:srgbClr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" name="Google Shape;7;p1"/>
          <p:cNvSpPr/>
          <p:nvPr/>
        </p:nvSpPr>
        <p:spPr>
          <a:xfrm>
            <a:off x="-71967" y="5784850"/>
            <a:ext cx="5069416" cy="838200"/>
          </a:xfrm>
          <a:custGeom>
            <a:avLst/>
            <a:gdLst/>
            <a:ahLst/>
            <a:cxnLst/>
            <a:rect l="l" t="t" r="r" b="b"/>
            <a:pathLst>
              <a:path w="5760" h="528" extrusionOk="0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Google Shape;8;p1"/>
          <p:cNvSpPr/>
          <p:nvPr/>
        </p:nvSpPr>
        <p:spPr>
          <a:xfrm>
            <a:off x="-8056" y="5791253"/>
            <a:ext cx="4536419" cy="1080868"/>
          </a:xfrm>
          <a:prstGeom prst="rtTriangle">
            <a:avLst/>
          </a:prstGeom>
          <a:blipFill rotWithShape="1">
            <a:blip r:embed="rId3">
              <a:alphaModFix amt="50000"/>
            </a:blip>
            <a:tile tx="0" ty="0" sx="50000" sy="50000" flip="none" algn="t"/>
          </a:blip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Lucida Sans"/>
              <a:ea typeface="Lucida Sans"/>
              <a:cs typeface="Lucida Sans"/>
              <a:sym typeface="Lucida Sans"/>
            </a:endParaRPr>
          </a:p>
        </p:txBody>
      </p:sp>
      <p:pic>
        <p:nvPicPr>
          <p:cNvPr id="9" name="Google Shape;9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-25400" y="5778500"/>
            <a:ext cx="4561416" cy="1098550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Google Shape;10;p1"/>
          <p:cNvSpPr txBox="1">
            <a:spLocks noGrp="1"/>
          </p:cNvSpPr>
          <p:nvPr>
            <p:ph type="title"/>
          </p:nvPr>
        </p:nvSpPr>
        <p:spPr>
          <a:xfrm>
            <a:off x="609600" y="274637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100" b="1" i="0" u="none" strike="noStrike" cap="none">
                <a:solidFill>
                  <a:schemeClr val="dk2"/>
                </a:solidFill>
                <a:latin typeface="Lucida Sans"/>
                <a:ea typeface="Lucida Sans"/>
                <a:cs typeface="Lucida Sans"/>
                <a:sym typeface="Lucida San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100" b="1" i="0" u="none" strike="noStrike" cap="none">
                <a:solidFill>
                  <a:schemeClr val="dk2"/>
                </a:solidFill>
                <a:latin typeface="Lucida Sans"/>
                <a:ea typeface="Lucida Sans"/>
                <a:cs typeface="Lucida Sans"/>
                <a:sym typeface="Lucida Sans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100" b="1" i="0" u="none" strike="noStrike" cap="none">
                <a:solidFill>
                  <a:schemeClr val="dk2"/>
                </a:solidFill>
                <a:latin typeface="Lucida Sans"/>
                <a:ea typeface="Lucida Sans"/>
                <a:cs typeface="Lucida Sans"/>
                <a:sym typeface="Lucida Sans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100" b="1" i="0" u="none" strike="noStrike" cap="none">
                <a:solidFill>
                  <a:schemeClr val="dk2"/>
                </a:solidFill>
                <a:latin typeface="Lucida Sans"/>
                <a:ea typeface="Lucida Sans"/>
                <a:cs typeface="Lucida Sans"/>
                <a:sym typeface="Lucida Sans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100" b="1" i="0" u="none" strike="noStrike" cap="none">
                <a:solidFill>
                  <a:schemeClr val="dk2"/>
                </a:solidFill>
                <a:latin typeface="Lucida Sans"/>
                <a:ea typeface="Lucida Sans"/>
                <a:cs typeface="Lucida Sans"/>
                <a:sym typeface="Lucida Sans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100" b="1" i="0" u="none" strike="noStrike" cap="none">
                <a:solidFill>
                  <a:schemeClr val="dk2"/>
                </a:solidFill>
                <a:latin typeface="Lucida Sans"/>
                <a:ea typeface="Lucida Sans"/>
                <a:cs typeface="Lucida Sans"/>
                <a:sym typeface="Lucida Sans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100" b="1" i="0" u="none" strike="noStrike" cap="none">
                <a:solidFill>
                  <a:schemeClr val="dk2"/>
                </a:solidFill>
                <a:latin typeface="Lucida Sans"/>
                <a:ea typeface="Lucida Sans"/>
                <a:cs typeface="Lucida Sans"/>
                <a:sym typeface="Lucida Sans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100" b="1" i="0" u="none" strike="noStrike" cap="none">
                <a:solidFill>
                  <a:schemeClr val="dk2"/>
                </a:solidFill>
                <a:latin typeface="Lucida Sans"/>
                <a:ea typeface="Lucida Sans"/>
                <a:cs typeface="Lucida Sans"/>
                <a:sym typeface="Lucida Sans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100" b="1" i="0" u="none" strike="noStrike" cap="none">
                <a:solidFill>
                  <a:schemeClr val="dk2"/>
                </a:solidFill>
                <a:latin typeface="Lucida Sans"/>
                <a:ea typeface="Lucida Sans"/>
                <a:cs typeface="Lucida Sans"/>
                <a:sym typeface="Lucida Sans"/>
              </a:defRPr>
            </a:lvl9pPr>
          </a:lstStyle>
          <a:p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body" idx="1"/>
          </p:nvPr>
        </p:nvSpPr>
        <p:spPr>
          <a:xfrm>
            <a:off x="609600" y="1481137"/>
            <a:ext cx="109728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45186" algn="l" rtl="0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836"/>
              <a:buFont typeface="Noto Sans Symbols"/>
              <a:buChar char="🞂"/>
              <a:defRPr sz="2700" b="0" i="0" u="none" strike="noStrike" cap="none">
                <a:solidFill>
                  <a:schemeClr val="dk1"/>
                </a:solidFill>
                <a:latin typeface="Lucida Sans"/>
                <a:ea typeface="Lucida Sans"/>
                <a:cs typeface="Lucida Sans"/>
                <a:sym typeface="Lucida Sans"/>
              </a:defRPr>
            </a:lvl1pPr>
            <a:lvl2pPr marL="914400" marR="0" lvl="1" indent="-374650" algn="l" rtl="0">
              <a:spcBef>
                <a:spcPts val="325"/>
              </a:spcBef>
              <a:spcAft>
                <a:spcPts val="0"/>
              </a:spcAft>
              <a:buClr>
                <a:schemeClr val="accent1"/>
              </a:buClr>
              <a:buSzPts val="2300"/>
              <a:buFont typeface="Verdana"/>
              <a:buChar char="◦"/>
              <a:defRPr sz="2300" b="0" i="0" u="none" strike="noStrike" cap="none">
                <a:solidFill>
                  <a:schemeClr val="dk1"/>
                </a:solidFill>
                <a:latin typeface="Lucida Sans"/>
                <a:ea typeface="Lucida Sans"/>
                <a:cs typeface="Lucida Sans"/>
                <a:sym typeface="Lucida Sans"/>
              </a:defRPr>
            </a:lvl2pPr>
            <a:lvl3pPr marL="1371600" marR="0" lvl="2" indent="-361950" algn="l" rtl="0">
              <a:spcBef>
                <a:spcPts val="350"/>
              </a:spcBef>
              <a:spcAft>
                <a:spcPts val="0"/>
              </a:spcAft>
              <a:buClr>
                <a:schemeClr val="accent2"/>
              </a:buClr>
              <a:buSzPts val="2100"/>
              <a:buFont typeface="Noto Sans Symbols"/>
              <a:buChar char="●"/>
              <a:defRPr sz="2100" b="0" i="0" u="none" strike="noStrike" cap="none">
                <a:solidFill>
                  <a:schemeClr val="dk1"/>
                </a:solidFill>
                <a:latin typeface="Lucida Sans"/>
                <a:ea typeface="Lucida Sans"/>
                <a:cs typeface="Lucida Sans"/>
                <a:sym typeface="Lucida Sans"/>
              </a:defRPr>
            </a:lvl3pPr>
            <a:lvl4pPr marL="1828800" marR="0" lvl="3" indent="-349250" algn="l" rtl="0">
              <a:spcBef>
                <a:spcPts val="350"/>
              </a:spcBef>
              <a:spcAft>
                <a:spcPts val="0"/>
              </a:spcAft>
              <a:buClr>
                <a:schemeClr val="accent2"/>
              </a:buClr>
              <a:buSzPts val="1900"/>
              <a:buFont typeface="Noto Sans Symbols"/>
              <a:buChar char="●"/>
              <a:defRPr sz="1900" b="0" i="0" u="none" strike="noStrike" cap="none">
                <a:solidFill>
                  <a:schemeClr val="dk1"/>
                </a:solidFill>
                <a:latin typeface="Lucida Sans"/>
                <a:ea typeface="Lucida Sans"/>
                <a:cs typeface="Lucida Sans"/>
                <a:sym typeface="Lucida Sans"/>
              </a:defRPr>
            </a:lvl4pPr>
            <a:lvl5pPr marL="2286000" marR="0" lvl="4" indent="-342900" algn="l" rtl="0">
              <a:spcBef>
                <a:spcPts val="350"/>
              </a:spcBef>
              <a:spcAft>
                <a:spcPts val="0"/>
              </a:spcAft>
              <a:buClr>
                <a:schemeClr val="accent2"/>
              </a:buClr>
              <a:buSzPts val="1800"/>
              <a:buFont typeface="Noto Sans Symbols"/>
              <a:buChar char="●"/>
              <a:defRPr sz="1800" b="0" i="0" u="none" strike="noStrike" cap="none">
                <a:solidFill>
                  <a:schemeClr val="dk1"/>
                </a:solidFill>
                <a:latin typeface="Lucida Sans"/>
                <a:ea typeface="Lucida Sans"/>
                <a:cs typeface="Lucida Sans"/>
                <a:sym typeface="Lucida Sans"/>
              </a:defRPr>
            </a:lvl5pPr>
            <a:lvl6pPr marL="2743200" marR="0" lvl="5" indent="-342900" algn="l" rtl="0">
              <a:spcBef>
                <a:spcPts val="35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Noto Sans Symbols"/>
              <a:buChar char="■"/>
              <a:defRPr sz="1800" b="0" i="0" u="none" strike="noStrike" cap="none">
                <a:solidFill>
                  <a:schemeClr val="dk1"/>
                </a:solidFill>
                <a:latin typeface="Lucida Sans"/>
                <a:ea typeface="Lucida Sans"/>
                <a:cs typeface="Lucida Sans"/>
                <a:sym typeface="Lucida Sans"/>
              </a:defRPr>
            </a:lvl6pPr>
            <a:lvl7pPr marL="3200400" marR="0" lvl="6" indent="-330200" algn="l" rtl="0">
              <a:spcBef>
                <a:spcPts val="350"/>
              </a:spcBef>
              <a:spcAft>
                <a:spcPts val="0"/>
              </a:spcAft>
              <a:buClr>
                <a:schemeClr val="accent3"/>
              </a:buClr>
              <a:buSzPts val="1600"/>
              <a:buFont typeface="Noto Sans Symbols"/>
              <a:buChar char="■"/>
              <a:defRPr sz="1600" b="0" i="0" u="none" strike="noStrike" cap="none">
                <a:solidFill>
                  <a:schemeClr val="dk1"/>
                </a:solidFill>
                <a:latin typeface="Lucida Sans"/>
                <a:ea typeface="Lucida Sans"/>
                <a:cs typeface="Lucida Sans"/>
                <a:sym typeface="Lucida Sans"/>
              </a:defRPr>
            </a:lvl7pPr>
            <a:lvl8pPr marL="3657600" marR="0" lvl="7" indent="-330200" algn="l" rtl="0">
              <a:spcBef>
                <a:spcPts val="350"/>
              </a:spcBef>
              <a:spcAft>
                <a:spcPts val="0"/>
              </a:spcAft>
              <a:buClr>
                <a:schemeClr val="accent3"/>
              </a:buClr>
              <a:buSzPts val="1600"/>
              <a:buFont typeface="Noto Sans Symbols"/>
              <a:buChar char="■"/>
              <a:defRPr sz="1600" b="0" i="0" u="none" strike="noStrike" cap="none">
                <a:solidFill>
                  <a:schemeClr val="dk1"/>
                </a:solidFill>
                <a:latin typeface="Lucida Sans"/>
                <a:ea typeface="Lucida Sans"/>
                <a:cs typeface="Lucida Sans"/>
                <a:sym typeface="Lucida Sans"/>
              </a:defRPr>
            </a:lvl8pPr>
            <a:lvl9pPr marL="4114800" marR="0" lvl="8" indent="-330200" algn="l" rtl="0">
              <a:spcBef>
                <a:spcPts val="350"/>
              </a:spcBef>
              <a:spcAft>
                <a:spcPts val="0"/>
              </a:spcAft>
              <a:buClr>
                <a:schemeClr val="accent3"/>
              </a:buClr>
              <a:buSzPts val="1600"/>
              <a:buFont typeface="Noto Sans Symbols"/>
              <a:buChar char="■"/>
              <a:defRPr sz="1600" b="0" i="0" u="none" strike="noStrike" cap="none">
                <a:solidFill>
                  <a:schemeClr val="dk1"/>
                </a:solidFill>
                <a:latin typeface="Lucida Sans"/>
                <a:ea typeface="Lucida Sans"/>
                <a:cs typeface="Lucida Sans"/>
                <a:sym typeface="Lucida Sans"/>
              </a:defRPr>
            </a:lvl9pPr>
          </a:lstStyle>
          <a:p>
            <a:endParaRPr/>
          </a:p>
        </p:txBody>
      </p:sp>
      <p:sp>
        <p:nvSpPr>
          <p:cNvPr id="12" name="Google Shape;12;p1"/>
          <p:cNvSpPr txBox="1">
            <a:spLocks noGrp="1"/>
          </p:cNvSpPr>
          <p:nvPr>
            <p:ph type="dt" idx="10"/>
          </p:nvPr>
        </p:nvSpPr>
        <p:spPr>
          <a:xfrm>
            <a:off x="609600" y="6248400"/>
            <a:ext cx="2844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3" name="Google Shape;13;p1"/>
          <p:cNvSpPr txBox="1">
            <a:spLocks noGrp="1"/>
          </p:cNvSpPr>
          <p:nvPr>
            <p:ph type="ftr" idx="11"/>
          </p:nvPr>
        </p:nvSpPr>
        <p:spPr>
          <a:xfrm>
            <a:off x="4165600" y="6248400"/>
            <a:ext cx="3860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" name="Google Shape;14;p1"/>
          <p:cNvSpPr txBox="1">
            <a:spLocks noGrp="1"/>
          </p:cNvSpPr>
          <p:nvPr>
            <p:ph type="sldNum" idx="12"/>
          </p:nvPr>
        </p:nvSpPr>
        <p:spPr>
          <a:xfrm>
            <a:off x="8737600" y="6248400"/>
            <a:ext cx="2844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ru-RU" smtClean="0"/>
              <a:pPr/>
              <a:t>‹#›</a:t>
            </a:fld>
            <a:endParaRPr lang="ru-RU" sz="1400">
              <a:solidFill>
                <a:srgbClr val="000000"/>
              </a:solidFill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3"/>
          <p:cNvSpPr/>
          <p:nvPr/>
        </p:nvSpPr>
        <p:spPr>
          <a:xfrm>
            <a:off x="954616" y="5002213"/>
            <a:ext cx="5069416" cy="1443037"/>
          </a:xfrm>
          <a:custGeom>
            <a:avLst/>
            <a:gdLst/>
            <a:ahLst/>
            <a:cxnLst/>
            <a:rect l="l" t="t" r="r" b="b"/>
            <a:pathLst>
              <a:path w="5760" h="528" extrusionOk="0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rgbClr val="9FCBDC">
              <a:alpha val="39607"/>
            </a:srgbClr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" name="Google Shape;24;p3"/>
          <p:cNvSpPr/>
          <p:nvPr/>
        </p:nvSpPr>
        <p:spPr>
          <a:xfrm>
            <a:off x="-71967" y="5784850"/>
            <a:ext cx="5069416" cy="838200"/>
          </a:xfrm>
          <a:custGeom>
            <a:avLst/>
            <a:gdLst/>
            <a:ahLst/>
            <a:cxnLst/>
            <a:rect l="l" t="t" r="r" b="b"/>
            <a:pathLst>
              <a:path w="5760" h="528" extrusionOk="0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" name="Google Shape;25;p3"/>
          <p:cNvSpPr/>
          <p:nvPr/>
        </p:nvSpPr>
        <p:spPr>
          <a:xfrm>
            <a:off x="-8056" y="5791253"/>
            <a:ext cx="4536419" cy="1080868"/>
          </a:xfrm>
          <a:prstGeom prst="rtTriangle">
            <a:avLst/>
          </a:prstGeom>
          <a:blipFill rotWithShape="1">
            <a:blip r:embed="rId6">
              <a:alphaModFix amt="50000"/>
            </a:blip>
            <a:tile tx="0" ty="0" sx="50000" sy="50000" flip="none" algn="t"/>
          </a:blip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Lucida Sans"/>
              <a:ea typeface="Lucida Sans"/>
              <a:cs typeface="Lucida Sans"/>
              <a:sym typeface="Lucida Sans"/>
            </a:endParaRPr>
          </a:p>
        </p:txBody>
      </p:sp>
      <p:pic>
        <p:nvPicPr>
          <p:cNvPr id="26" name="Google Shape;26;p3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-25400" y="5778500"/>
            <a:ext cx="4561416" cy="1098550"/>
          </a:xfrm>
          <a:prstGeom prst="rect">
            <a:avLst/>
          </a:prstGeom>
          <a:noFill/>
          <a:ln>
            <a:noFill/>
          </a:ln>
        </p:spPr>
      </p:pic>
      <p:sp>
        <p:nvSpPr>
          <p:cNvPr id="27" name="Google Shape;27;p3"/>
          <p:cNvSpPr txBox="1">
            <a:spLocks noGrp="1"/>
          </p:cNvSpPr>
          <p:nvPr>
            <p:ph type="title"/>
          </p:nvPr>
        </p:nvSpPr>
        <p:spPr>
          <a:xfrm>
            <a:off x="609600" y="274637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100" b="1" i="0" u="none" strike="noStrike" cap="none">
                <a:solidFill>
                  <a:schemeClr val="dk2"/>
                </a:solidFill>
                <a:latin typeface="Lucida Sans"/>
                <a:ea typeface="Lucida Sans"/>
                <a:cs typeface="Lucida Sans"/>
                <a:sym typeface="Lucida San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100" b="1" i="0" u="none" strike="noStrike" cap="none">
                <a:solidFill>
                  <a:schemeClr val="dk2"/>
                </a:solidFill>
                <a:latin typeface="Lucida Sans"/>
                <a:ea typeface="Lucida Sans"/>
                <a:cs typeface="Lucida Sans"/>
                <a:sym typeface="Lucida Sans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100" b="1" i="0" u="none" strike="noStrike" cap="none">
                <a:solidFill>
                  <a:schemeClr val="dk2"/>
                </a:solidFill>
                <a:latin typeface="Lucida Sans"/>
                <a:ea typeface="Lucida Sans"/>
                <a:cs typeface="Lucida Sans"/>
                <a:sym typeface="Lucida Sans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100" b="1" i="0" u="none" strike="noStrike" cap="none">
                <a:solidFill>
                  <a:schemeClr val="dk2"/>
                </a:solidFill>
                <a:latin typeface="Lucida Sans"/>
                <a:ea typeface="Lucida Sans"/>
                <a:cs typeface="Lucida Sans"/>
                <a:sym typeface="Lucida Sans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100" b="1" i="0" u="none" strike="noStrike" cap="none">
                <a:solidFill>
                  <a:schemeClr val="dk2"/>
                </a:solidFill>
                <a:latin typeface="Lucida Sans"/>
                <a:ea typeface="Lucida Sans"/>
                <a:cs typeface="Lucida Sans"/>
                <a:sym typeface="Lucida Sans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100" b="1" i="0" u="none" strike="noStrike" cap="none">
                <a:solidFill>
                  <a:schemeClr val="dk2"/>
                </a:solidFill>
                <a:latin typeface="Lucida Sans"/>
                <a:ea typeface="Lucida Sans"/>
                <a:cs typeface="Lucida Sans"/>
                <a:sym typeface="Lucida Sans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100" b="1" i="0" u="none" strike="noStrike" cap="none">
                <a:solidFill>
                  <a:schemeClr val="dk2"/>
                </a:solidFill>
                <a:latin typeface="Lucida Sans"/>
                <a:ea typeface="Lucida Sans"/>
                <a:cs typeface="Lucida Sans"/>
                <a:sym typeface="Lucida Sans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100" b="1" i="0" u="none" strike="noStrike" cap="none">
                <a:solidFill>
                  <a:schemeClr val="dk2"/>
                </a:solidFill>
                <a:latin typeface="Lucida Sans"/>
                <a:ea typeface="Lucida Sans"/>
                <a:cs typeface="Lucida Sans"/>
                <a:sym typeface="Lucida Sans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100" b="1" i="0" u="none" strike="noStrike" cap="none">
                <a:solidFill>
                  <a:schemeClr val="dk2"/>
                </a:solidFill>
                <a:latin typeface="Lucida Sans"/>
                <a:ea typeface="Lucida Sans"/>
                <a:cs typeface="Lucida Sans"/>
                <a:sym typeface="Lucida Sans"/>
              </a:defRPr>
            </a:lvl9pPr>
          </a:lstStyle>
          <a:p>
            <a:endParaRPr/>
          </a:p>
        </p:txBody>
      </p:sp>
      <p:sp>
        <p:nvSpPr>
          <p:cNvPr id="28" name="Google Shape;28;p3"/>
          <p:cNvSpPr txBox="1">
            <a:spLocks noGrp="1"/>
          </p:cNvSpPr>
          <p:nvPr>
            <p:ph type="body" idx="1"/>
          </p:nvPr>
        </p:nvSpPr>
        <p:spPr>
          <a:xfrm>
            <a:off x="609600" y="1481137"/>
            <a:ext cx="109728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45186" algn="l" rtl="0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836"/>
              <a:buFont typeface="Noto Sans Symbols"/>
              <a:buChar char="🞂"/>
              <a:defRPr sz="2700" b="0" i="0" u="none" strike="noStrike" cap="none">
                <a:solidFill>
                  <a:schemeClr val="dk1"/>
                </a:solidFill>
                <a:latin typeface="Lucida Sans"/>
                <a:ea typeface="Lucida Sans"/>
                <a:cs typeface="Lucida Sans"/>
                <a:sym typeface="Lucida Sans"/>
              </a:defRPr>
            </a:lvl1pPr>
            <a:lvl2pPr marL="914400" marR="0" lvl="1" indent="-374650" algn="l" rtl="0">
              <a:spcBef>
                <a:spcPts val="325"/>
              </a:spcBef>
              <a:spcAft>
                <a:spcPts val="0"/>
              </a:spcAft>
              <a:buClr>
                <a:schemeClr val="accent1"/>
              </a:buClr>
              <a:buSzPts val="2300"/>
              <a:buFont typeface="Verdana"/>
              <a:buChar char="◦"/>
              <a:defRPr sz="2300" b="0" i="0" u="none" strike="noStrike" cap="none">
                <a:solidFill>
                  <a:schemeClr val="dk1"/>
                </a:solidFill>
                <a:latin typeface="Lucida Sans"/>
                <a:ea typeface="Lucida Sans"/>
                <a:cs typeface="Lucida Sans"/>
                <a:sym typeface="Lucida Sans"/>
              </a:defRPr>
            </a:lvl2pPr>
            <a:lvl3pPr marL="1371600" marR="0" lvl="2" indent="-361950" algn="l" rtl="0">
              <a:spcBef>
                <a:spcPts val="350"/>
              </a:spcBef>
              <a:spcAft>
                <a:spcPts val="0"/>
              </a:spcAft>
              <a:buClr>
                <a:schemeClr val="accent2"/>
              </a:buClr>
              <a:buSzPts val="2100"/>
              <a:buFont typeface="Noto Sans Symbols"/>
              <a:buChar char="●"/>
              <a:defRPr sz="2100" b="0" i="0" u="none" strike="noStrike" cap="none">
                <a:solidFill>
                  <a:schemeClr val="dk1"/>
                </a:solidFill>
                <a:latin typeface="Lucida Sans"/>
                <a:ea typeface="Lucida Sans"/>
                <a:cs typeface="Lucida Sans"/>
                <a:sym typeface="Lucida Sans"/>
              </a:defRPr>
            </a:lvl3pPr>
            <a:lvl4pPr marL="1828800" marR="0" lvl="3" indent="-349250" algn="l" rtl="0">
              <a:spcBef>
                <a:spcPts val="350"/>
              </a:spcBef>
              <a:spcAft>
                <a:spcPts val="0"/>
              </a:spcAft>
              <a:buClr>
                <a:schemeClr val="accent2"/>
              </a:buClr>
              <a:buSzPts val="1900"/>
              <a:buFont typeface="Noto Sans Symbols"/>
              <a:buChar char="●"/>
              <a:defRPr sz="1900" b="0" i="0" u="none" strike="noStrike" cap="none">
                <a:solidFill>
                  <a:schemeClr val="dk1"/>
                </a:solidFill>
                <a:latin typeface="Lucida Sans"/>
                <a:ea typeface="Lucida Sans"/>
                <a:cs typeface="Lucida Sans"/>
                <a:sym typeface="Lucida Sans"/>
              </a:defRPr>
            </a:lvl4pPr>
            <a:lvl5pPr marL="2286000" marR="0" lvl="4" indent="-342900" algn="l" rtl="0">
              <a:spcBef>
                <a:spcPts val="350"/>
              </a:spcBef>
              <a:spcAft>
                <a:spcPts val="0"/>
              </a:spcAft>
              <a:buClr>
                <a:schemeClr val="accent2"/>
              </a:buClr>
              <a:buSzPts val="1800"/>
              <a:buFont typeface="Noto Sans Symbols"/>
              <a:buChar char="●"/>
              <a:defRPr sz="1800" b="0" i="0" u="none" strike="noStrike" cap="none">
                <a:solidFill>
                  <a:schemeClr val="dk1"/>
                </a:solidFill>
                <a:latin typeface="Lucida Sans"/>
                <a:ea typeface="Lucida Sans"/>
                <a:cs typeface="Lucida Sans"/>
                <a:sym typeface="Lucida Sans"/>
              </a:defRPr>
            </a:lvl5pPr>
            <a:lvl6pPr marL="2743200" marR="0" lvl="5" indent="-342900" algn="l" rtl="0">
              <a:spcBef>
                <a:spcPts val="35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Noto Sans Symbols"/>
              <a:buChar char="■"/>
              <a:defRPr sz="1800" b="0" i="0" u="none" strike="noStrike" cap="none">
                <a:solidFill>
                  <a:schemeClr val="dk1"/>
                </a:solidFill>
                <a:latin typeface="Lucida Sans"/>
                <a:ea typeface="Lucida Sans"/>
                <a:cs typeface="Lucida Sans"/>
                <a:sym typeface="Lucida Sans"/>
              </a:defRPr>
            </a:lvl6pPr>
            <a:lvl7pPr marL="3200400" marR="0" lvl="6" indent="-330200" algn="l" rtl="0">
              <a:spcBef>
                <a:spcPts val="350"/>
              </a:spcBef>
              <a:spcAft>
                <a:spcPts val="0"/>
              </a:spcAft>
              <a:buClr>
                <a:schemeClr val="accent3"/>
              </a:buClr>
              <a:buSzPts val="1600"/>
              <a:buFont typeface="Noto Sans Symbols"/>
              <a:buChar char="■"/>
              <a:defRPr sz="1600" b="0" i="0" u="none" strike="noStrike" cap="none">
                <a:solidFill>
                  <a:schemeClr val="dk1"/>
                </a:solidFill>
                <a:latin typeface="Lucida Sans"/>
                <a:ea typeface="Lucida Sans"/>
                <a:cs typeface="Lucida Sans"/>
                <a:sym typeface="Lucida Sans"/>
              </a:defRPr>
            </a:lvl7pPr>
            <a:lvl8pPr marL="3657600" marR="0" lvl="7" indent="-330200" algn="l" rtl="0">
              <a:spcBef>
                <a:spcPts val="350"/>
              </a:spcBef>
              <a:spcAft>
                <a:spcPts val="0"/>
              </a:spcAft>
              <a:buClr>
                <a:schemeClr val="accent3"/>
              </a:buClr>
              <a:buSzPts val="1600"/>
              <a:buFont typeface="Noto Sans Symbols"/>
              <a:buChar char="■"/>
              <a:defRPr sz="1600" b="0" i="0" u="none" strike="noStrike" cap="none">
                <a:solidFill>
                  <a:schemeClr val="dk1"/>
                </a:solidFill>
                <a:latin typeface="Lucida Sans"/>
                <a:ea typeface="Lucida Sans"/>
                <a:cs typeface="Lucida Sans"/>
                <a:sym typeface="Lucida Sans"/>
              </a:defRPr>
            </a:lvl8pPr>
            <a:lvl9pPr marL="4114800" marR="0" lvl="8" indent="-330200" algn="l" rtl="0">
              <a:spcBef>
                <a:spcPts val="350"/>
              </a:spcBef>
              <a:spcAft>
                <a:spcPts val="0"/>
              </a:spcAft>
              <a:buClr>
                <a:schemeClr val="accent3"/>
              </a:buClr>
              <a:buSzPts val="1600"/>
              <a:buFont typeface="Noto Sans Symbols"/>
              <a:buChar char="■"/>
              <a:defRPr sz="1600" b="0" i="0" u="none" strike="noStrike" cap="none">
                <a:solidFill>
                  <a:schemeClr val="dk1"/>
                </a:solidFill>
                <a:latin typeface="Lucida Sans"/>
                <a:ea typeface="Lucida Sans"/>
                <a:cs typeface="Lucida Sans"/>
                <a:sym typeface="Lucida Sans"/>
              </a:defRPr>
            </a:lvl9pPr>
          </a:lstStyle>
          <a:p>
            <a:endParaRPr/>
          </a:p>
        </p:txBody>
      </p:sp>
      <p:sp>
        <p:nvSpPr>
          <p:cNvPr id="29" name="Google Shape;29;p3"/>
          <p:cNvSpPr txBox="1">
            <a:spLocks noGrp="1"/>
          </p:cNvSpPr>
          <p:nvPr>
            <p:ph type="dt" idx="10"/>
          </p:nvPr>
        </p:nvSpPr>
        <p:spPr>
          <a:xfrm>
            <a:off x="8970434" y="6408738"/>
            <a:ext cx="255904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0" name="Google Shape;30;p3"/>
          <p:cNvSpPr txBox="1">
            <a:spLocks noGrp="1"/>
          </p:cNvSpPr>
          <p:nvPr>
            <p:ph type="ftr" idx="11"/>
          </p:nvPr>
        </p:nvSpPr>
        <p:spPr>
          <a:xfrm>
            <a:off x="5839883" y="6408738"/>
            <a:ext cx="3134783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1" name="Google Shape;31;p3"/>
          <p:cNvSpPr txBox="1">
            <a:spLocks noGrp="1"/>
          </p:cNvSpPr>
          <p:nvPr>
            <p:ph type="sldNum" idx="12"/>
          </p:nvPr>
        </p:nvSpPr>
        <p:spPr>
          <a:xfrm>
            <a:off x="11529483" y="6408738"/>
            <a:ext cx="48894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ru-RU" smtClean="0"/>
              <a:pPr/>
              <a:t>‹#›</a:t>
            </a:fld>
            <a:endParaRPr lang="ru-RU" sz="1400">
              <a:solidFill>
                <a:srgbClr val="000000"/>
              </a:solidFill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8"/>
          <p:cNvSpPr/>
          <p:nvPr/>
        </p:nvSpPr>
        <p:spPr>
          <a:xfrm>
            <a:off x="954616" y="5002213"/>
            <a:ext cx="5069416" cy="1443037"/>
          </a:xfrm>
          <a:custGeom>
            <a:avLst/>
            <a:gdLst/>
            <a:ahLst/>
            <a:cxnLst/>
            <a:rect l="l" t="t" r="r" b="b"/>
            <a:pathLst>
              <a:path w="5760" h="528" extrusionOk="0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rgbClr val="9FCBDC">
              <a:alpha val="39607"/>
            </a:srgbClr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" name="Google Shape;56;p8"/>
          <p:cNvSpPr/>
          <p:nvPr/>
        </p:nvSpPr>
        <p:spPr>
          <a:xfrm>
            <a:off x="-71967" y="5784850"/>
            <a:ext cx="5069416" cy="838200"/>
          </a:xfrm>
          <a:custGeom>
            <a:avLst/>
            <a:gdLst/>
            <a:ahLst/>
            <a:cxnLst/>
            <a:rect l="l" t="t" r="r" b="b"/>
            <a:pathLst>
              <a:path w="5760" h="528" extrusionOk="0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" name="Google Shape;57;p8"/>
          <p:cNvSpPr/>
          <p:nvPr/>
        </p:nvSpPr>
        <p:spPr>
          <a:xfrm>
            <a:off x="-8056" y="5791253"/>
            <a:ext cx="4536419" cy="1080868"/>
          </a:xfrm>
          <a:prstGeom prst="rtTriangle">
            <a:avLst/>
          </a:prstGeom>
          <a:blipFill rotWithShape="1">
            <a:blip r:embed="rId4">
              <a:alphaModFix amt="50000"/>
            </a:blip>
            <a:tile tx="0" ty="0" sx="50000" sy="50000" flip="none" algn="t"/>
          </a:blip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Lucida Sans"/>
              <a:ea typeface="Lucida Sans"/>
              <a:cs typeface="Lucida Sans"/>
              <a:sym typeface="Lucida Sans"/>
            </a:endParaRPr>
          </a:p>
        </p:txBody>
      </p:sp>
      <p:pic>
        <p:nvPicPr>
          <p:cNvPr id="58" name="Google Shape;58;p8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-25400" y="5778500"/>
            <a:ext cx="4561416" cy="1098550"/>
          </a:xfrm>
          <a:prstGeom prst="rect">
            <a:avLst/>
          </a:prstGeom>
          <a:noFill/>
          <a:ln>
            <a:noFill/>
          </a:ln>
        </p:spPr>
      </p:pic>
      <p:sp>
        <p:nvSpPr>
          <p:cNvPr id="59" name="Google Shape;59;p8"/>
          <p:cNvSpPr txBox="1">
            <a:spLocks noGrp="1"/>
          </p:cNvSpPr>
          <p:nvPr>
            <p:ph type="title"/>
          </p:nvPr>
        </p:nvSpPr>
        <p:spPr>
          <a:xfrm>
            <a:off x="609600" y="274637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100" b="1" i="0" u="none" strike="noStrike" cap="none">
                <a:solidFill>
                  <a:schemeClr val="dk2"/>
                </a:solidFill>
                <a:latin typeface="Lucida Sans"/>
                <a:ea typeface="Lucida Sans"/>
                <a:cs typeface="Lucida Sans"/>
                <a:sym typeface="Lucida San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100" b="1" i="0" u="none" strike="noStrike" cap="none">
                <a:solidFill>
                  <a:schemeClr val="dk2"/>
                </a:solidFill>
                <a:latin typeface="Lucida Sans"/>
                <a:ea typeface="Lucida Sans"/>
                <a:cs typeface="Lucida Sans"/>
                <a:sym typeface="Lucida Sans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100" b="1" i="0" u="none" strike="noStrike" cap="none">
                <a:solidFill>
                  <a:schemeClr val="dk2"/>
                </a:solidFill>
                <a:latin typeface="Lucida Sans"/>
                <a:ea typeface="Lucida Sans"/>
                <a:cs typeface="Lucida Sans"/>
                <a:sym typeface="Lucida Sans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100" b="1" i="0" u="none" strike="noStrike" cap="none">
                <a:solidFill>
                  <a:schemeClr val="dk2"/>
                </a:solidFill>
                <a:latin typeface="Lucida Sans"/>
                <a:ea typeface="Lucida Sans"/>
                <a:cs typeface="Lucida Sans"/>
                <a:sym typeface="Lucida Sans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100" b="1" i="0" u="none" strike="noStrike" cap="none">
                <a:solidFill>
                  <a:schemeClr val="dk2"/>
                </a:solidFill>
                <a:latin typeface="Lucida Sans"/>
                <a:ea typeface="Lucida Sans"/>
                <a:cs typeface="Lucida Sans"/>
                <a:sym typeface="Lucida Sans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100" b="1" i="0" u="none" strike="noStrike" cap="none">
                <a:solidFill>
                  <a:schemeClr val="dk2"/>
                </a:solidFill>
                <a:latin typeface="Lucida Sans"/>
                <a:ea typeface="Lucida Sans"/>
                <a:cs typeface="Lucida Sans"/>
                <a:sym typeface="Lucida Sans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100" b="1" i="0" u="none" strike="noStrike" cap="none">
                <a:solidFill>
                  <a:schemeClr val="dk2"/>
                </a:solidFill>
                <a:latin typeface="Lucida Sans"/>
                <a:ea typeface="Lucida Sans"/>
                <a:cs typeface="Lucida Sans"/>
                <a:sym typeface="Lucida Sans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100" b="1" i="0" u="none" strike="noStrike" cap="none">
                <a:solidFill>
                  <a:schemeClr val="dk2"/>
                </a:solidFill>
                <a:latin typeface="Lucida Sans"/>
                <a:ea typeface="Lucida Sans"/>
                <a:cs typeface="Lucida Sans"/>
                <a:sym typeface="Lucida Sans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100" b="1" i="0" u="none" strike="noStrike" cap="none">
                <a:solidFill>
                  <a:schemeClr val="dk2"/>
                </a:solidFill>
                <a:latin typeface="Lucida Sans"/>
                <a:ea typeface="Lucida Sans"/>
                <a:cs typeface="Lucida Sans"/>
                <a:sym typeface="Lucida Sans"/>
              </a:defRPr>
            </a:lvl9pPr>
          </a:lstStyle>
          <a:p>
            <a:endParaRPr/>
          </a:p>
        </p:txBody>
      </p:sp>
      <p:sp>
        <p:nvSpPr>
          <p:cNvPr id="60" name="Google Shape;60;p8"/>
          <p:cNvSpPr txBox="1">
            <a:spLocks noGrp="1"/>
          </p:cNvSpPr>
          <p:nvPr>
            <p:ph type="body" idx="1"/>
          </p:nvPr>
        </p:nvSpPr>
        <p:spPr>
          <a:xfrm>
            <a:off x="609600" y="1481137"/>
            <a:ext cx="109728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45186" algn="l" rtl="0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836"/>
              <a:buFont typeface="Noto Sans Symbols"/>
              <a:buChar char="🞂"/>
              <a:defRPr sz="2700" b="0" i="0" u="none" strike="noStrike" cap="none">
                <a:solidFill>
                  <a:schemeClr val="dk1"/>
                </a:solidFill>
                <a:latin typeface="Lucida Sans"/>
                <a:ea typeface="Lucida Sans"/>
                <a:cs typeface="Lucida Sans"/>
                <a:sym typeface="Lucida Sans"/>
              </a:defRPr>
            </a:lvl1pPr>
            <a:lvl2pPr marL="914400" marR="0" lvl="1" indent="-374650" algn="l" rtl="0">
              <a:spcBef>
                <a:spcPts val="325"/>
              </a:spcBef>
              <a:spcAft>
                <a:spcPts val="0"/>
              </a:spcAft>
              <a:buClr>
                <a:schemeClr val="accent1"/>
              </a:buClr>
              <a:buSzPts val="2300"/>
              <a:buFont typeface="Verdana"/>
              <a:buChar char="◦"/>
              <a:defRPr sz="2300" b="0" i="0" u="none" strike="noStrike" cap="none">
                <a:solidFill>
                  <a:schemeClr val="dk1"/>
                </a:solidFill>
                <a:latin typeface="Lucida Sans"/>
                <a:ea typeface="Lucida Sans"/>
                <a:cs typeface="Lucida Sans"/>
                <a:sym typeface="Lucida Sans"/>
              </a:defRPr>
            </a:lvl2pPr>
            <a:lvl3pPr marL="1371600" marR="0" lvl="2" indent="-361950" algn="l" rtl="0">
              <a:spcBef>
                <a:spcPts val="350"/>
              </a:spcBef>
              <a:spcAft>
                <a:spcPts val="0"/>
              </a:spcAft>
              <a:buClr>
                <a:schemeClr val="accent2"/>
              </a:buClr>
              <a:buSzPts val="2100"/>
              <a:buFont typeface="Noto Sans Symbols"/>
              <a:buChar char="●"/>
              <a:defRPr sz="2100" b="0" i="0" u="none" strike="noStrike" cap="none">
                <a:solidFill>
                  <a:schemeClr val="dk1"/>
                </a:solidFill>
                <a:latin typeface="Lucida Sans"/>
                <a:ea typeface="Lucida Sans"/>
                <a:cs typeface="Lucida Sans"/>
                <a:sym typeface="Lucida Sans"/>
              </a:defRPr>
            </a:lvl3pPr>
            <a:lvl4pPr marL="1828800" marR="0" lvl="3" indent="-349250" algn="l" rtl="0">
              <a:spcBef>
                <a:spcPts val="350"/>
              </a:spcBef>
              <a:spcAft>
                <a:spcPts val="0"/>
              </a:spcAft>
              <a:buClr>
                <a:schemeClr val="accent2"/>
              </a:buClr>
              <a:buSzPts val="1900"/>
              <a:buFont typeface="Noto Sans Symbols"/>
              <a:buChar char="●"/>
              <a:defRPr sz="1900" b="0" i="0" u="none" strike="noStrike" cap="none">
                <a:solidFill>
                  <a:schemeClr val="dk1"/>
                </a:solidFill>
                <a:latin typeface="Lucida Sans"/>
                <a:ea typeface="Lucida Sans"/>
                <a:cs typeface="Lucida Sans"/>
                <a:sym typeface="Lucida Sans"/>
              </a:defRPr>
            </a:lvl4pPr>
            <a:lvl5pPr marL="2286000" marR="0" lvl="4" indent="-342900" algn="l" rtl="0">
              <a:spcBef>
                <a:spcPts val="350"/>
              </a:spcBef>
              <a:spcAft>
                <a:spcPts val="0"/>
              </a:spcAft>
              <a:buClr>
                <a:schemeClr val="accent2"/>
              </a:buClr>
              <a:buSzPts val="1800"/>
              <a:buFont typeface="Noto Sans Symbols"/>
              <a:buChar char="●"/>
              <a:defRPr sz="1800" b="0" i="0" u="none" strike="noStrike" cap="none">
                <a:solidFill>
                  <a:schemeClr val="dk1"/>
                </a:solidFill>
                <a:latin typeface="Lucida Sans"/>
                <a:ea typeface="Lucida Sans"/>
                <a:cs typeface="Lucida Sans"/>
                <a:sym typeface="Lucida Sans"/>
              </a:defRPr>
            </a:lvl5pPr>
            <a:lvl6pPr marL="2743200" marR="0" lvl="5" indent="-342900" algn="l" rtl="0">
              <a:spcBef>
                <a:spcPts val="35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Noto Sans Symbols"/>
              <a:buChar char="■"/>
              <a:defRPr sz="1800" b="0" i="0" u="none" strike="noStrike" cap="none">
                <a:solidFill>
                  <a:schemeClr val="dk1"/>
                </a:solidFill>
                <a:latin typeface="Lucida Sans"/>
                <a:ea typeface="Lucida Sans"/>
                <a:cs typeface="Lucida Sans"/>
                <a:sym typeface="Lucida Sans"/>
              </a:defRPr>
            </a:lvl6pPr>
            <a:lvl7pPr marL="3200400" marR="0" lvl="6" indent="-330200" algn="l" rtl="0">
              <a:spcBef>
                <a:spcPts val="350"/>
              </a:spcBef>
              <a:spcAft>
                <a:spcPts val="0"/>
              </a:spcAft>
              <a:buClr>
                <a:schemeClr val="accent3"/>
              </a:buClr>
              <a:buSzPts val="1600"/>
              <a:buFont typeface="Noto Sans Symbols"/>
              <a:buChar char="■"/>
              <a:defRPr sz="1600" b="0" i="0" u="none" strike="noStrike" cap="none">
                <a:solidFill>
                  <a:schemeClr val="dk1"/>
                </a:solidFill>
                <a:latin typeface="Lucida Sans"/>
                <a:ea typeface="Lucida Sans"/>
                <a:cs typeface="Lucida Sans"/>
                <a:sym typeface="Lucida Sans"/>
              </a:defRPr>
            </a:lvl7pPr>
            <a:lvl8pPr marL="3657600" marR="0" lvl="7" indent="-330200" algn="l" rtl="0">
              <a:spcBef>
                <a:spcPts val="350"/>
              </a:spcBef>
              <a:spcAft>
                <a:spcPts val="0"/>
              </a:spcAft>
              <a:buClr>
                <a:schemeClr val="accent3"/>
              </a:buClr>
              <a:buSzPts val="1600"/>
              <a:buFont typeface="Noto Sans Symbols"/>
              <a:buChar char="■"/>
              <a:defRPr sz="1600" b="0" i="0" u="none" strike="noStrike" cap="none">
                <a:solidFill>
                  <a:schemeClr val="dk1"/>
                </a:solidFill>
                <a:latin typeface="Lucida Sans"/>
                <a:ea typeface="Lucida Sans"/>
                <a:cs typeface="Lucida Sans"/>
                <a:sym typeface="Lucida Sans"/>
              </a:defRPr>
            </a:lvl8pPr>
            <a:lvl9pPr marL="4114800" marR="0" lvl="8" indent="-330200" algn="l" rtl="0">
              <a:spcBef>
                <a:spcPts val="350"/>
              </a:spcBef>
              <a:spcAft>
                <a:spcPts val="0"/>
              </a:spcAft>
              <a:buClr>
                <a:schemeClr val="accent3"/>
              </a:buClr>
              <a:buSzPts val="1600"/>
              <a:buFont typeface="Noto Sans Symbols"/>
              <a:buChar char="■"/>
              <a:defRPr sz="1600" b="0" i="0" u="none" strike="noStrike" cap="none">
                <a:solidFill>
                  <a:schemeClr val="dk1"/>
                </a:solidFill>
                <a:latin typeface="Lucida Sans"/>
                <a:ea typeface="Lucida Sans"/>
                <a:cs typeface="Lucida Sans"/>
                <a:sym typeface="Lucida Sans"/>
              </a:defRPr>
            </a:lvl9pPr>
          </a:lstStyle>
          <a:p>
            <a:endParaRPr/>
          </a:p>
        </p:txBody>
      </p:sp>
      <p:sp>
        <p:nvSpPr>
          <p:cNvPr id="61" name="Google Shape;61;p8"/>
          <p:cNvSpPr txBox="1">
            <a:spLocks noGrp="1"/>
          </p:cNvSpPr>
          <p:nvPr>
            <p:ph type="dt" idx="10"/>
          </p:nvPr>
        </p:nvSpPr>
        <p:spPr>
          <a:xfrm>
            <a:off x="609600" y="6248400"/>
            <a:ext cx="2844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2" name="Google Shape;62;p8"/>
          <p:cNvSpPr txBox="1">
            <a:spLocks noGrp="1"/>
          </p:cNvSpPr>
          <p:nvPr>
            <p:ph type="ftr" idx="11"/>
          </p:nvPr>
        </p:nvSpPr>
        <p:spPr>
          <a:xfrm>
            <a:off x="4165600" y="6248400"/>
            <a:ext cx="3860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3" name="Google Shape;63;p8"/>
          <p:cNvSpPr txBox="1">
            <a:spLocks noGrp="1"/>
          </p:cNvSpPr>
          <p:nvPr>
            <p:ph type="sldNum" idx="12"/>
          </p:nvPr>
        </p:nvSpPr>
        <p:spPr>
          <a:xfrm>
            <a:off x="8737600" y="6248400"/>
            <a:ext cx="2844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ru-RU" smtClean="0"/>
              <a:pPr/>
              <a:t>‹#›</a:t>
            </a:fld>
            <a:endParaRPr lang="ru-RU" sz="1400">
              <a:solidFill>
                <a:srgbClr val="000000"/>
              </a:solidFill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3" r:id="rId1"/>
    <p:sldLayoutId id="2147483671" r:id="rId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2"/>
          <p:cNvSpPr/>
          <p:nvPr/>
        </p:nvSpPr>
        <p:spPr>
          <a:xfrm>
            <a:off x="0" y="4664075"/>
            <a:ext cx="12200467" cy="0"/>
          </a:xfrm>
          <a:prstGeom prst="rtTriangle">
            <a:avLst/>
          </a:prstGeom>
          <a:gradFill>
            <a:gsLst>
              <a:gs pos="0">
                <a:srgbClr val="007897"/>
              </a:gs>
              <a:gs pos="55000">
                <a:srgbClr val="4ABBE0"/>
              </a:gs>
              <a:gs pos="100000">
                <a:srgbClr val="007897"/>
              </a:gs>
            </a:gsLst>
            <a:lin ang="300000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88" name="Google Shape;88;p12"/>
          <p:cNvGrpSpPr/>
          <p:nvPr/>
        </p:nvGrpSpPr>
        <p:grpSpPr>
          <a:xfrm>
            <a:off x="-16256" y="4953000"/>
            <a:ext cx="12216384" cy="1911350"/>
            <a:chOff x="-12783" y="4832896"/>
            <a:chExt cx="9162879" cy="2032192"/>
          </a:xfrm>
        </p:grpSpPr>
        <p:sp>
          <p:nvSpPr>
            <p:cNvPr id="89" name="Google Shape;89;p12"/>
            <p:cNvSpPr/>
            <p:nvPr/>
          </p:nvSpPr>
          <p:spPr>
            <a:xfrm>
              <a:off x="1687032" y="4832896"/>
              <a:ext cx="7456968" cy="518176"/>
            </a:xfrm>
            <a:custGeom>
              <a:avLst/>
              <a:gdLst/>
              <a:ahLst/>
              <a:cxnLst/>
              <a:rect l="l" t="t" r="r" b="b"/>
              <a:pathLst>
                <a:path w="4697" h="367" extrusionOk="0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rgbClr val="9FCBDC">
                <a:alpha val="39607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0" name="Google Shape;90;p12"/>
            <p:cNvSpPr/>
            <p:nvPr/>
          </p:nvSpPr>
          <p:spPr>
            <a:xfrm>
              <a:off x="35926" y="5135025"/>
              <a:ext cx="9108074" cy="838869"/>
            </a:xfrm>
            <a:custGeom>
              <a:avLst/>
              <a:gdLst/>
              <a:ahLst/>
              <a:cxnLst/>
              <a:rect l="l" t="t" r="r" b="b"/>
              <a:pathLst>
                <a:path w="5760" h="528" extrusionOk="0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1" name="Google Shape;91;p12"/>
            <p:cNvSpPr/>
            <p:nvPr/>
          </p:nvSpPr>
          <p:spPr>
            <a:xfrm>
              <a:off x="0" y="4883888"/>
              <a:ext cx="9144000" cy="1981200"/>
            </a:xfrm>
            <a:custGeom>
              <a:avLst/>
              <a:gdLst/>
              <a:ahLst/>
              <a:cxnLst/>
              <a:rect l="l" t="t" r="r" b="b"/>
              <a:pathLst>
                <a:path w="5760" h="1248" extrusionOk="0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 rotWithShape="1">
              <a:blip r:embed="rId3">
                <a:alphaModFix amt="50000"/>
              </a:blip>
              <a:tile tx="0" ty="0" sx="50000" sy="50000" flip="none" algn="t"/>
            </a:blip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Lucida Sans"/>
                <a:ea typeface="Lucida Sans"/>
                <a:cs typeface="Lucida Sans"/>
                <a:sym typeface="Lucida Sans"/>
              </a:endParaRPr>
            </a:p>
          </p:txBody>
        </p:sp>
        <p:pic>
          <p:nvPicPr>
            <p:cNvPr id="92" name="Google Shape;92;p12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-12783" y="4875025"/>
              <a:ext cx="9162879" cy="855546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93" name="Google Shape;93;p12"/>
          <p:cNvSpPr txBox="1">
            <a:spLocks noGrp="1"/>
          </p:cNvSpPr>
          <p:nvPr>
            <p:ph type="title"/>
          </p:nvPr>
        </p:nvSpPr>
        <p:spPr>
          <a:xfrm>
            <a:off x="609600" y="274637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100" b="1" i="0" u="none" strike="noStrike" cap="none">
                <a:solidFill>
                  <a:schemeClr val="dk2"/>
                </a:solidFill>
                <a:latin typeface="Lucida Sans"/>
                <a:ea typeface="Lucida Sans"/>
                <a:cs typeface="Lucida Sans"/>
                <a:sym typeface="Lucida San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100" b="1" i="0" u="none" strike="noStrike" cap="none">
                <a:solidFill>
                  <a:schemeClr val="dk2"/>
                </a:solidFill>
                <a:latin typeface="Lucida Sans"/>
                <a:ea typeface="Lucida Sans"/>
                <a:cs typeface="Lucida Sans"/>
                <a:sym typeface="Lucida Sans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100" b="1" i="0" u="none" strike="noStrike" cap="none">
                <a:solidFill>
                  <a:schemeClr val="dk2"/>
                </a:solidFill>
                <a:latin typeface="Lucida Sans"/>
                <a:ea typeface="Lucida Sans"/>
                <a:cs typeface="Lucida Sans"/>
                <a:sym typeface="Lucida Sans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100" b="1" i="0" u="none" strike="noStrike" cap="none">
                <a:solidFill>
                  <a:schemeClr val="dk2"/>
                </a:solidFill>
                <a:latin typeface="Lucida Sans"/>
                <a:ea typeface="Lucida Sans"/>
                <a:cs typeface="Lucida Sans"/>
                <a:sym typeface="Lucida Sans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100" b="1" i="0" u="none" strike="noStrike" cap="none">
                <a:solidFill>
                  <a:schemeClr val="dk2"/>
                </a:solidFill>
                <a:latin typeface="Lucida Sans"/>
                <a:ea typeface="Lucida Sans"/>
                <a:cs typeface="Lucida Sans"/>
                <a:sym typeface="Lucida Sans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100" b="1" i="0" u="none" strike="noStrike" cap="none">
                <a:solidFill>
                  <a:schemeClr val="dk2"/>
                </a:solidFill>
                <a:latin typeface="Lucida Sans"/>
                <a:ea typeface="Lucida Sans"/>
                <a:cs typeface="Lucida Sans"/>
                <a:sym typeface="Lucida Sans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100" b="1" i="0" u="none" strike="noStrike" cap="none">
                <a:solidFill>
                  <a:schemeClr val="dk2"/>
                </a:solidFill>
                <a:latin typeface="Lucida Sans"/>
                <a:ea typeface="Lucida Sans"/>
                <a:cs typeface="Lucida Sans"/>
                <a:sym typeface="Lucida Sans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100" b="1" i="0" u="none" strike="noStrike" cap="none">
                <a:solidFill>
                  <a:schemeClr val="dk2"/>
                </a:solidFill>
                <a:latin typeface="Lucida Sans"/>
                <a:ea typeface="Lucida Sans"/>
                <a:cs typeface="Lucida Sans"/>
                <a:sym typeface="Lucida Sans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100" b="1" i="0" u="none" strike="noStrike" cap="none">
                <a:solidFill>
                  <a:schemeClr val="dk2"/>
                </a:solidFill>
                <a:latin typeface="Lucida Sans"/>
                <a:ea typeface="Lucida Sans"/>
                <a:cs typeface="Lucida Sans"/>
                <a:sym typeface="Lucida Sans"/>
              </a:defRPr>
            </a:lvl9pPr>
          </a:lstStyle>
          <a:p>
            <a:endParaRPr/>
          </a:p>
        </p:txBody>
      </p:sp>
      <p:sp>
        <p:nvSpPr>
          <p:cNvPr id="94" name="Google Shape;94;p12"/>
          <p:cNvSpPr txBox="1">
            <a:spLocks noGrp="1"/>
          </p:cNvSpPr>
          <p:nvPr>
            <p:ph type="body" idx="1"/>
          </p:nvPr>
        </p:nvSpPr>
        <p:spPr>
          <a:xfrm>
            <a:off x="609600" y="1481137"/>
            <a:ext cx="109728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45186" algn="l" rtl="0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836"/>
              <a:buFont typeface="Noto Sans Symbols"/>
              <a:buChar char="🞂"/>
              <a:defRPr sz="2700" b="0" i="0" u="none" strike="noStrike" cap="none">
                <a:solidFill>
                  <a:schemeClr val="dk1"/>
                </a:solidFill>
                <a:latin typeface="Lucida Sans"/>
                <a:ea typeface="Lucida Sans"/>
                <a:cs typeface="Lucida Sans"/>
                <a:sym typeface="Lucida Sans"/>
              </a:defRPr>
            </a:lvl1pPr>
            <a:lvl2pPr marL="914400" marR="0" lvl="1" indent="-374650" algn="l" rtl="0">
              <a:spcBef>
                <a:spcPts val="325"/>
              </a:spcBef>
              <a:spcAft>
                <a:spcPts val="0"/>
              </a:spcAft>
              <a:buClr>
                <a:schemeClr val="accent1"/>
              </a:buClr>
              <a:buSzPts val="2300"/>
              <a:buFont typeface="Verdana"/>
              <a:buChar char="◦"/>
              <a:defRPr sz="2300" b="0" i="0" u="none" strike="noStrike" cap="none">
                <a:solidFill>
                  <a:schemeClr val="dk1"/>
                </a:solidFill>
                <a:latin typeface="Lucida Sans"/>
                <a:ea typeface="Lucida Sans"/>
                <a:cs typeface="Lucida Sans"/>
                <a:sym typeface="Lucida Sans"/>
              </a:defRPr>
            </a:lvl2pPr>
            <a:lvl3pPr marL="1371600" marR="0" lvl="2" indent="-361950" algn="l" rtl="0">
              <a:spcBef>
                <a:spcPts val="350"/>
              </a:spcBef>
              <a:spcAft>
                <a:spcPts val="0"/>
              </a:spcAft>
              <a:buClr>
                <a:schemeClr val="accent2"/>
              </a:buClr>
              <a:buSzPts val="2100"/>
              <a:buFont typeface="Noto Sans Symbols"/>
              <a:buChar char="●"/>
              <a:defRPr sz="2100" b="0" i="0" u="none" strike="noStrike" cap="none">
                <a:solidFill>
                  <a:schemeClr val="dk1"/>
                </a:solidFill>
                <a:latin typeface="Lucida Sans"/>
                <a:ea typeface="Lucida Sans"/>
                <a:cs typeface="Lucida Sans"/>
                <a:sym typeface="Lucida Sans"/>
              </a:defRPr>
            </a:lvl3pPr>
            <a:lvl4pPr marL="1828800" marR="0" lvl="3" indent="-349250" algn="l" rtl="0">
              <a:spcBef>
                <a:spcPts val="350"/>
              </a:spcBef>
              <a:spcAft>
                <a:spcPts val="0"/>
              </a:spcAft>
              <a:buClr>
                <a:schemeClr val="accent2"/>
              </a:buClr>
              <a:buSzPts val="1900"/>
              <a:buFont typeface="Noto Sans Symbols"/>
              <a:buChar char="●"/>
              <a:defRPr sz="1900" b="0" i="0" u="none" strike="noStrike" cap="none">
                <a:solidFill>
                  <a:schemeClr val="dk1"/>
                </a:solidFill>
                <a:latin typeface="Lucida Sans"/>
                <a:ea typeface="Lucida Sans"/>
                <a:cs typeface="Lucida Sans"/>
                <a:sym typeface="Lucida Sans"/>
              </a:defRPr>
            </a:lvl4pPr>
            <a:lvl5pPr marL="2286000" marR="0" lvl="4" indent="-342900" algn="l" rtl="0">
              <a:spcBef>
                <a:spcPts val="350"/>
              </a:spcBef>
              <a:spcAft>
                <a:spcPts val="0"/>
              </a:spcAft>
              <a:buClr>
                <a:schemeClr val="accent2"/>
              </a:buClr>
              <a:buSzPts val="1800"/>
              <a:buFont typeface="Noto Sans Symbols"/>
              <a:buChar char="●"/>
              <a:defRPr sz="1800" b="0" i="0" u="none" strike="noStrike" cap="none">
                <a:solidFill>
                  <a:schemeClr val="dk1"/>
                </a:solidFill>
                <a:latin typeface="Lucida Sans"/>
                <a:ea typeface="Lucida Sans"/>
                <a:cs typeface="Lucida Sans"/>
                <a:sym typeface="Lucida Sans"/>
              </a:defRPr>
            </a:lvl5pPr>
            <a:lvl6pPr marL="2743200" marR="0" lvl="5" indent="-342900" algn="l" rtl="0">
              <a:spcBef>
                <a:spcPts val="35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Noto Sans Symbols"/>
              <a:buChar char="■"/>
              <a:defRPr sz="1800" b="0" i="0" u="none" strike="noStrike" cap="none">
                <a:solidFill>
                  <a:schemeClr val="dk1"/>
                </a:solidFill>
                <a:latin typeface="Lucida Sans"/>
                <a:ea typeface="Lucida Sans"/>
                <a:cs typeface="Lucida Sans"/>
                <a:sym typeface="Lucida Sans"/>
              </a:defRPr>
            </a:lvl6pPr>
            <a:lvl7pPr marL="3200400" marR="0" lvl="6" indent="-330200" algn="l" rtl="0">
              <a:spcBef>
                <a:spcPts val="350"/>
              </a:spcBef>
              <a:spcAft>
                <a:spcPts val="0"/>
              </a:spcAft>
              <a:buClr>
                <a:schemeClr val="accent3"/>
              </a:buClr>
              <a:buSzPts val="1600"/>
              <a:buFont typeface="Noto Sans Symbols"/>
              <a:buChar char="■"/>
              <a:defRPr sz="1600" b="0" i="0" u="none" strike="noStrike" cap="none">
                <a:solidFill>
                  <a:schemeClr val="dk1"/>
                </a:solidFill>
                <a:latin typeface="Lucida Sans"/>
                <a:ea typeface="Lucida Sans"/>
                <a:cs typeface="Lucida Sans"/>
                <a:sym typeface="Lucida Sans"/>
              </a:defRPr>
            </a:lvl7pPr>
            <a:lvl8pPr marL="3657600" marR="0" lvl="7" indent="-330200" algn="l" rtl="0">
              <a:spcBef>
                <a:spcPts val="350"/>
              </a:spcBef>
              <a:spcAft>
                <a:spcPts val="0"/>
              </a:spcAft>
              <a:buClr>
                <a:schemeClr val="accent3"/>
              </a:buClr>
              <a:buSzPts val="1600"/>
              <a:buFont typeface="Noto Sans Symbols"/>
              <a:buChar char="■"/>
              <a:defRPr sz="1600" b="0" i="0" u="none" strike="noStrike" cap="none">
                <a:solidFill>
                  <a:schemeClr val="dk1"/>
                </a:solidFill>
                <a:latin typeface="Lucida Sans"/>
                <a:ea typeface="Lucida Sans"/>
                <a:cs typeface="Lucida Sans"/>
                <a:sym typeface="Lucida Sans"/>
              </a:defRPr>
            </a:lvl8pPr>
            <a:lvl9pPr marL="4114800" marR="0" lvl="8" indent="-330200" algn="l" rtl="0">
              <a:spcBef>
                <a:spcPts val="350"/>
              </a:spcBef>
              <a:spcAft>
                <a:spcPts val="0"/>
              </a:spcAft>
              <a:buClr>
                <a:schemeClr val="accent3"/>
              </a:buClr>
              <a:buSzPts val="1600"/>
              <a:buFont typeface="Noto Sans Symbols"/>
              <a:buChar char="■"/>
              <a:defRPr sz="1600" b="0" i="0" u="none" strike="noStrike" cap="none">
                <a:solidFill>
                  <a:schemeClr val="dk1"/>
                </a:solidFill>
                <a:latin typeface="Lucida Sans"/>
                <a:ea typeface="Lucida Sans"/>
                <a:cs typeface="Lucida Sans"/>
                <a:sym typeface="Lucida Sans"/>
              </a:defRPr>
            </a:lvl9pPr>
          </a:lstStyle>
          <a:p>
            <a:endParaRPr/>
          </a:p>
        </p:txBody>
      </p:sp>
      <p:sp>
        <p:nvSpPr>
          <p:cNvPr id="95" name="Google Shape;95;p12"/>
          <p:cNvSpPr txBox="1">
            <a:spLocks noGrp="1"/>
          </p:cNvSpPr>
          <p:nvPr>
            <p:ph type="dt" idx="10"/>
          </p:nvPr>
        </p:nvSpPr>
        <p:spPr>
          <a:xfrm>
            <a:off x="8970434" y="6408738"/>
            <a:ext cx="255904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6" name="Google Shape;96;p12"/>
          <p:cNvSpPr txBox="1">
            <a:spLocks noGrp="1"/>
          </p:cNvSpPr>
          <p:nvPr>
            <p:ph type="ftr" idx="11"/>
          </p:nvPr>
        </p:nvSpPr>
        <p:spPr>
          <a:xfrm>
            <a:off x="5839883" y="6408738"/>
            <a:ext cx="3134783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7" name="Google Shape;97;p12"/>
          <p:cNvSpPr txBox="1">
            <a:spLocks noGrp="1"/>
          </p:cNvSpPr>
          <p:nvPr>
            <p:ph type="sldNum" idx="12"/>
          </p:nvPr>
        </p:nvSpPr>
        <p:spPr>
          <a:xfrm>
            <a:off x="11529483" y="6408738"/>
            <a:ext cx="48894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Arial"/>
              <a:buNone/>
              <a:defRPr sz="1000" b="0" i="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Arial"/>
              <a:buNone/>
              <a:defRPr sz="1000" b="0" i="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Arial"/>
              <a:buNone/>
              <a:defRPr sz="1000" b="0" i="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Arial"/>
              <a:buNone/>
              <a:defRPr sz="1000" b="0" i="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Arial"/>
              <a:buNone/>
              <a:defRPr sz="1000" b="0" i="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Arial"/>
              <a:buNone/>
              <a:defRPr sz="1000" b="0" i="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Arial"/>
              <a:buNone/>
              <a:defRPr sz="1000" b="0" i="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Arial"/>
              <a:buNone/>
              <a:defRPr sz="1000" b="0" i="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Arial"/>
              <a:buNone/>
              <a:defRPr sz="1000" b="0" i="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ru-RU" smtClean="0"/>
              <a:pPr/>
              <a:t>‹#›</a:t>
            </a:fld>
            <a:endParaRPr lang="ru-RU" sz="1400">
              <a:solidFill>
                <a:srgbClr val="000000"/>
              </a:solidFill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5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14"/>
          <p:cNvSpPr/>
          <p:nvPr/>
        </p:nvSpPr>
        <p:spPr>
          <a:xfrm>
            <a:off x="954616" y="5002213"/>
            <a:ext cx="5069416" cy="1443037"/>
          </a:xfrm>
          <a:custGeom>
            <a:avLst/>
            <a:gdLst/>
            <a:ahLst/>
            <a:cxnLst/>
            <a:rect l="l" t="t" r="r" b="b"/>
            <a:pathLst>
              <a:path w="5760" h="528" extrusionOk="0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rgbClr val="9FCBDC">
              <a:alpha val="39607"/>
            </a:srgbClr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6" name="Google Shape;106;p14"/>
          <p:cNvSpPr/>
          <p:nvPr/>
        </p:nvSpPr>
        <p:spPr>
          <a:xfrm>
            <a:off x="-71967" y="5784850"/>
            <a:ext cx="5069416" cy="838200"/>
          </a:xfrm>
          <a:custGeom>
            <a:avLst/>
            <a:gdLst/>
            <a:ahLst/>
            <a:cxnLst/>
            <a:rect l="l" t="t" r="r" b="b"/>
            <a:pathLst>
              <a:path w="5760" h="528" extrusionOk="0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7" name="Google Shape;107;p14"/>
          <p:cNvSpPr/>
          <p:nvPr/>
        </p:nvSpPr>
        <p:spPr>
          <a:xfrm>
            <a:off x="-8056" y="5791253"/>
            <a:ext cx="4536419" cy="1080868"/>
          </a:xfrm>
          <a:prstGeom prst="rtTriangle">
            <a:avLst/>
          </a:prstGeom>
          <a:blipFill rotWithShape="1">
            <a:blip r:embed="rId4">
              <a:alphaModFix amt="50000"/>
            </a:blip>
            <a:tile tx="0" ty="0" sx="50000" sy="50000" flip="none" algn="t"/>
          </a:blip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Lucida Sans"/>
              <a:ea typeface="Lucida Sans"/>
              <a:cs typeface="Lucida Sans"/>
              <a:sym typeface="Lucida Sans"/>
            </a:endParaRPr>
          </a:p>
        </p:txBody>
      </p:sp>
      <p:pic>
        <p:nvPicPr>
          <p:cNvPr id="108" name="Google Shape;108;p14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-25400" y="5778500"/>
            <a:ext cx="4561416" cy="1098550"/>
          </a:xfrm>
          <a:prstGeom prst="rect">
            <a:avLst/>
          </a:prstGeom>
          <a:noFill/>
          <a:ln>
            <a:noFill/>
          </a:ln>
        </p:spPr>
      </p:pic>
      <p:sp>
        <p:nvSpPr>
          <p:cNvPr id="109" name="Google Shape;109;p14"/>
          <p:cNvSpPr/>
          <p:nvPr/>
        </p:nvSpPr>
        <p:spPr>
          <a:xfrm>
            <a:off x="4849283" y="3005137"/>
            <a:ext cx="243416" cy="228600"/>
          </a:xfrm>
          <a:prstGeom prst="chevron">
            <a:avLst>
              <a:gd name="adj" fmla="val 10800"/>
            </a:avLst>
          </a:prstGeom>
          <a:gradFill>
            <a:gsLst>
              <a:gs pos="0">
                <a:srgbClr val="1389A6"/>
              </a:gs>
              <a:gs pos="72000">
                <a:srgbClr val="50B8DA"/>
              </a:gs>
              <a:gs pos="100000">
                <a:srgbClr val="7FC4DD"/>
              </a:gs>
            </a:gsLst>
            <a:lin ang="16200000" scaled="0"/>
          </a:gradFill>
          <a:ln w="9525" cap="rnd" cmpd="sng">
            <a:solidFill>
              <a:srgbClr val="1E768C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63500" dist="25400" dir="5400000">
              <a:srgbClr val="000000">
                <a:alpha val="45882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0" name="Google Shape;110;p14"/>
          <p:cNvSpPr/>
          <p:nvPr/>
        </p:nvSpPr>
        <p:spPr>
          <a:xfrm>
            <a:off x="4599516" y="3005137"/>
            <a:ext cx="245533" cy="228600"/>
          </a:xfrm>
          <a:prstGeom prst="chevron">
            <a:avLst>
              <a:gd name="adj" fmla="val 10800"/>
            </a:avLst>
          </a:prstGeom>
          <a:gradFill>
            <a:gsLst>
              <a:gs pos="0">
                <a:srgbClr val="1389A6"/>
              </a:gs>
              <a:gs pos="72000">
                <a:srgbClr val="50B8DA"/>
              </a:gs>
              <a:gs pos="100000">
                <a:srgbClr val="7FC4DD"/>
              </a:gs>
            </a:gsLst>
            <a:lin ang="16200000" scaled="0"/>
          </a:gradFill>
          <a:ln w="9525" cap="rnd" cmpd="sng">
            <a:solidFill>
              <a:srgbClr val="1E768C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63500" dist="25400" dir="5400000">
              <a:srgbClr val="000000">
                <a:alpha val="45882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1" name="Google Shape;111;p14"/>
          <p:cNvSpPr txBox="1">
            <a:spLocks noGrp="1"/>
          </p:cNvSpPr>
          <p:nvPr>
            <p:ph type="title"/>
          </p:nvPr>
        </p:nvSpPr>
        <p:spPr>
          <a:xfrm>
            <a:off x="609600" y="274637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100" b="1" i="0" u="none" strike="noStrike" cap="none">
                <a:solidFill>
                  <a:schemeClr val="lt2"/>
                </a:solidFill>
                <a:latin typeface="Lucida Sans"/>
                <a:ea typeface="Lucida Sans"/>
                <a:cs typeface="Lucida Sans"/>
                <a:sym typeface="Lucida San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100" b="1" i="0" u="none" strike="noStrike" cap="none">
                <a:solidFill>
                  <a:schemeClr val="lt2"/>
                </a:solidFill>
                <a:latin typeface="Lucida Sans"/>
                <a:ea typeface="Lucida Sans"/>
                <a:cs typeface="Lucida Sans"/>
                <a:sym typeface="Lucida Sans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100" b="1" i="0" u="none" strike="noStrike" cap="none">
                <a:solidFill>
                  <a:schemeClr val="lt2"/>
                </a:solidFill>
                <a:latin typeface="Lucida Sans"/>
                <a:ea typeface="Lucida Sans"/>
                <a:cs typeface="Lucida Sans"/>
                <a:sym typeface="Lucida Sans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100" b="1" i="0" u="none" strike="noStrike" cap="none">
                <a:solidFill>
                  <a:schemeClr val="lt2"/>
                </a:solidFill>
                <a:latin typeface="Lucida Sans"/>
                <a:ea typeface="Lucida Sans"/>
                <a:cs typeface="Lucida Sans"/>
                <a:sym typeface="Lucida Sans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100" b="1" i="0" u="none" strike="noStrike" cap="none">
                <a:solidFill>
                  <a:schemeClr val="lt2"/>
                </a:solidFill>
                <a:latin typeface="Lucida Sans"/>
                <a:ea typeface="Lucida Sans"/>
                <a:cs typeface="Lucida Sans"/>
                <a:sym typeface="Lucida Sans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100" b="1" i="0" u="none" strike="noStrike" cap="none">
                <a:solidFill>
                  <a:schemeClr val="lt2"/>
                </a:solidFill>
                <a:latin typeface="Lucida Sans"/>
                <a:ea typeface="Lucida Sans"/>
                <a:cs typeface="Lucida Sans"/>
                <a:sym typeface="Lucida Sans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100" b="1" i="0" u="none" strike="noStrike" cap="none">
                <a:solidFill>
                  <a:schemeClr val="lt2"/>
                </a:solidFill>
                <a:latin typeface="Lucida Sans"/>
                <a:ea typeface="Lucida Sans"/>
                <a:cs typeface="Lucida Sans"/>
                <a:sym typeface="Lucida Sans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100" b="1" i="0" u="none" strike="noStrike" cap="none">
                <a:solidFill>
                  <a:schemeClr val="lt2"/>
                </a:solidFill>
                <a:latin typeface="Lucida Sans"/>
                <a:ea typeface="Lucida Sans"/>
                <a:cs typeface="Lucida Sans"/>
                <a:sym typeface="Lucida Sans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100" b="1" i="0" u="none" strike="noStrike" cap="none">
                <a:solidFill>
                  <a:schemeClr val="lt2"/>
                </a:solidFill>
                <a:latin typeface="Lucida Sans"/>
                <a:ea typeface="Lucida Sans"/>
                <a:cs typeface="Lucida Sans"/>
                <a:sym typeface="Lucida Sans"/>
              </a:defRPr>
            </a:lvl9pPr>
          </a:lstStyle>
          <a:p>
            <a:endParaRPr/>
          </a:p>
        </p:txBody>
      </p:sp>
      <p:sp>
        <p:nvSpPr>
          <p:cNvPr id="112" name="Google Shape;112;p14"/>
          <p:cNvSpPr txBox="1">
            <a:spLocks noGrp="1"/>
          </p:cNvSpPr>
          <p:nvPr>
            <p:ph type="body" idx="1"/>
          </p:nvPr>
        </p:nvSpPr>
        <p:spPr>
          <a:xfrm>
            <a:off x="609600" y="1481137"/>
            <a:ext cx="109728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45186" algn="l" rtl="0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836"/>
              <a:buFont typeface="Noto Sans Symbols"/>
              <a:buChar char="🞂"/>
              <a:defRPr sz="2700" b="0" i="0" u="none" strike="noStrike" cap="none">
                <a:solidFill>
                  <a:schemeClr val="lt1"/>
                </a:solidFill>
                <a:latin typeface="Lucida Sans"/>
                <a:ea typeface="Lucida Sans"/>
                <a:cs typeface="Lucida Sans"/>
                <a:sym typeface="Lucida Sans"/>
              </a:defRPr>
            </a:lvl1pPr>
            <a:lvl2pPr marL="914400" marR="0" lvl="1" indent="-374650" algn="l" rtl="0">
              <a:spcBef>
                <a:spcPts val="325"/>
              </a:spcBef>
              <a:spcAft>
                <a:spcPts val="0"/>
              </a:spcAft>
              <a:buClr>
                <a:schemeClr val="accent1"/>
              </a:buClr>
              <a:buSzPts val="2300"/>
              <a:buFont typeface="Verdana"/>
              <a:buChar char="◦"/>
              <a:defRPr sz="2300" b="0" i="0" u="none" strike="noStrike" cap="none">
                <a:solidFill>
                  <a:schemeClr val="lt1"/>
                </a:solidFill>
                <a:latin typeface="Lucida Sans"/>
                <a:ea typeface="Lucida Sans"/>
                <a:cs typeface="Lucida Sans"/>
                <a:sym typeface="Lucida Sans"/>
              </a:defRPr>
            </a:lvl2pPr>
            <a:lvl3pPr marL="1371600" marR="0" lvl="2" indent="-361950" algn="l" rtl="0">
              <a:spcBef>
                <a:spcPts val="350"/>
              </a:spcBef>
              <a:spcAft>
                <a:spcPts val="0"/>
              </a:spcAft>
              <a:buClr>
                <a:schemeClr val="accent2"/>
              </a:buClr>
              <a:buSzPts val="2100"/>
              <a:buFont typeface="Noto Sans Symbols"/>
              <a:buChar char="●"/>
              <a:defRPr sz="2100" b="0" i="0" u="none" strike="noStrike" cap="none">
                <a:solidFill>
                  <a:schemeClr val="lt1"/>
                </a:solidFill>
                <a:latin typeface="Lucida Sans"/>
                <a:ea typeface="Lucida Sans"/>
                <a:cs typeface="Lucida Sans"/>
                <a:sym typeface="Lucida Sans"/>
              </a:defRPr>
            </a:lvl3pPr>
            <a:lvl4pPr marL="1828800" marR="0" lvl="3" indent="-349250" algn="l" rtl="0">
              <a:spcBef>
                <a:spcPts val="350"/>
              </a:spcBef>
              <a:spcAft>
                <a:spcPts val="0"/>
              </a:spcAft>
              <a:buClr>
                <a:schemeClr val="accent2"/>
              </a:buClr>
              <a:buSzPts val="1900"/>
              <a:buFont typeface="Noto Sans Symbols"/>
              <a:buChar char="●"/>
              <a:defRPr sz="1900" b="0" i="0" u="none" strike="noStrike" cap="none">
                <a:solidFill>
                  <a:schemeClr val="lt1"/>
                </a:solidFill>
                <a:latin typeface="Lucida Sans"/>
                <a:ea typeface="Lucida Sans"/>
                <a:cs typeface="Lucida Sans"/>
                <a:sym typeface="Lucida Sans"/>
              </a:defRPr>
            </a:lvl4pPr>
            <a:lvl5pPr marL="2286000" marR="0" lvl="4" indent="-342900" algn="l" rtl="0">
              <a:spcBef>
                <a:spcPts val="350"/>
              </a:spcBef>
              <a:spcAft>
                <a:spcPts val="0"/>
              </a:spcAft>
              <a:buClr>
                <a:schemeClr val="accent2"/>
              </a:buClr>
              <a:buSzPts val="1800"/>
              <a:buFont typeface="Noto Sans Symbols"/>
              <a:buChar char="●"/>
              <a:defRPr sz="1800" b="0" i="0" u="none" strike="noStrike" cap="none">
                <a:solidFill>
                  <a:schemeClr val="lt1"/>
                </a:solidFill>
                <a:latin typeface="Lucida Sans"/>
                <a:ea typeface="Lucida Sans"/>
                <a:cs typeface="Lucida Sans"/>
                <a:sym typeface="Lucida Sans"/>
              </a:defRPr>
            </a:lvl5pPr>
            <a:lvl6pPr marL="2743200" marR="0" lvl="5" indent="-342900" algn="l" rtl="0">
              <a:spcBef>
                <a:spcPts val="35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Noto Sans Symbols"/>
              <a:buChar char="■"/>
              <a:defRPr sz="1800" b="0" i="0" u="none" strike="noStrike" cap="none">
                <a:solidFill>
                  <a:schemeClr val="lt1"/>
                </a:solidFill>
                <a:latin typeface="Lucida Sans"/>
                <a:ea typeface="Lucida Sans"/>
                <a:cs typeface="Lucida Sans"/>
                <a:sym typeface="Lucida Sans"/>
              </a:defRPr>
            </a:lvl6pPr>
            <a:lvl7pPr marL="3200400" marR="0" lvl="6" indent="-330200" algn="l" rtl="0">
              <a:spcBef>
                <a:spcPts val="350"/>
              </a:spcBef>
              <a:spcAft>
                <a:spcPts val="0"/>
              </a:spcAft>
              <a:buClr>
                <a:schemeClr val="accent3"/>
              </a:buClr>
              <a:buSzPts val="1600"/>
              <a:buFont typeface="Noto Sans Symbols"/>
              <a:buChar char="■"/>
              <a:defRPr sz="1600" b="0" i="0" u="none" strike="noStrike" cap="none">
                <a:solidFill>
                  <a:schemeClr val="lt1"/>
                </a:solidFill>
                <a:latin typeface="Lucida Sans"/>
                <a:ea typeface="Lucida Sans"/>
                <a:cs typeface="Lucida Sans"/>
                <a:sym typeface="Lucida Sans"/>
              </a:defRPr>
            </a:lvl7pPr>
            <a:lvl8pPr marL="3657600" marR="0" lvl="7" indent="-330200" algn="l" rtl="0">
              <a:spcBef>
                <a:spcPts val="350"/>
              </a:spcBef>
              <a:spcAft>
                <a:spcPts val="0"/>
              </a:spcAft>
              <a:buClr>
                <a:schemeClr val="accent3"/>
              </a:buClr>
              <a:buSzPts val="1600"/>
              <a:buFont typeface="Noto Sans Symbols"/>
              <a:buChar char="■"/>
              <a:defRPr sz="1600" b="0" i="0" u="none" strike="noStrike" cap="none">
                <a:solidFill>
                  <a:schemeClr val="lt1"/>
                </a:solidFill>
                <a:latin typeface="Lucida Sans"/>
                <a:ea typeface="Lucida Sans"/>
                <a:cs typeface="Lucida Sans"/>
                <a:sym typeface="Lucida Sans"/>
              </a:defRPr>
            </a:lvl8pPr>
            <a:lvl9pPr marL="4114800" marR="0" lvl="8" indent="-330200" algn="l" rtl="0">
              <a:spcBef>
                <a:spcPts val="350"/>
              </a:spcBef>
              <a:spcAft>
                <a:spcPts val="0"/>
              </a:spcAft>
              <a:buClr>
                <a:schemeClr val="accent3"/>
              </a:buClr>
              <a:buSzPts val="1600"/>
              <a:buFont typeface="Noto Sans Symbols"/>
              <a:buChar char="■"/>
              <a:defRPr sz="1600" b="0" i="0" u="none" strike="noStrike" cap="none">
                <a:solidFill>
                  <a:schemeClr val="lt1"/>
                </a:solidFill>
                <a:latin typeface="Lucida Sans"/>
                <a:ea typeface="Lucida Sans"/>
                <a:cs typeface="Lucida Sans"/>
                <a:sym typeface="Lucida Sans"/>
              </a:defRPr>
            </a:lvl9pPr>
          </a:lstStyle>
          <a:p>
            <a:endParaRPr/>
          </a:p>
        </p:txBody>
      </p:sp>
      <p:sp>
        <p:nvSpPr>
          <p:cNvPr id="113" name="Google Shape;113;p14"/>
          <p:cNvSpPr txBox="1">
            <a:spLocks noGrp="1"/>
          </p:cNvSpPr>
          <p:nvPr>
            <p:ph type="dt" idx="10"/>
          </p:nvPr>
        </p:nvSpPr>
        <p:spPr>
          <a:xfrm>
            <a:off x="8970434" y="6408738"/>
            <a:ext cx="255904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4" name="Google Shape;114;p14"/>
          <p:cNvSpPr txBox="1">
            <a:spLocks noGrp="1"/>
          </p:cNvSpPr>
          <p:nvPr>
            <p:ph type="ftr" idx="11"/>
          </p:nvPr>
        </p:nvSpPr>
        <p:spPr>
          <a:xfrm>
            <a:off x="5839883" y="6408738"/>
            <a:ext cx="3134783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5" name="Google Shape;115;p14"/>
          <p:cNvSpPr txBox="1">
            <a:spLocks noGrp="1"/>
          </p:cNvSpPr>
          <p:nvPr>
            <p:ph type="sldNum" idx="12"/>
          </p:nvPr>
        </p:nvSpPr>
        <p:spPr>
          <a:xfrm>
            <a:off x="11529483" y="6408738"/>
            <a:ext cx="48894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None/>
              <a:defRPr sz="10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None/>
              <a:defRPr sz="10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None/>
              <a:defRPr sz="10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None/>
              <a:defRPr sz="10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None/>
              <a:defRPr sz="10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None/>
              <a:defRPr sz="10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None/>
              <a:defRPr sz="10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None/>
              <a:defRPr sz="10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None/>
              <a:defRPr sz="10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ru-RU" smtClean="0"/>
              <a:pPr/>
              <a:t>‹#›</a:t>
            </a:fld>
            <a:endParaRPr lang="ru-RU" sz="1400">
              <a:solidFill>
                <a:srgbClr val="000000"/>
              </a:solidFill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6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16"/>
          <p:cNvSpPr txBox="1">
            <a:spLocks noGrp="1"/>
          </p:cNvSpPr>
          <p:nvPr>
            <p:ph type="title"/>
          </p:nvPr>
        </p:nvSpPr>
        <p:spPr>
          <a:xfrm>
            <a:off x="609600" y="274637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100" b="1" i="0" u="none" strike="noStrike" cap="none">
                <a:solidFill>
                  <a:schemeClr val="dk2"/>
                </a:solidFill>
                <a:latin typeface="Lucida Sans"/>
                <a:ea typeface="Lucida Sans"/>
                <a:cs typeface="Lucida Sans"/>
                <a:sym typeface="Lucida San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100" b="1" i="0" u="none" strike="noStrike" cap="none">
                <a:solidFill>
                  <a:schemeClr val="dk2"/>
                </a:solidFill>
                <a:latin typeface="Lucida Sans"/>
                <a:ea typeface="Lucida Sans"/>
                <a:cs typeface="Lucida Sans"/>
                <a:sym typeface="Lucida Sans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100" b="1" i="0" u="none" strike="noStrike" cap="none">
                <a:solidFill>
                  <a:schemeClr val="dk2"/>
                </a:solidFill>
                <a:latin typeface="Lucida Sans"/>
                <a:ea typeface="Lucida Sans"/>
                <a:cs typeface="Lucida Sans"/>
                <a:sym typeface="Lucida Sans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100" b="1" i="0" u="none" strike="noStrike" cap="none">
                <a:solidFill>
                  <a:schemeClr val="dk2"/>
                </a:solidFill>
                <a:latin typeface="Lucida Sans"/>
                <a:ea typeface="Lucida Sans"/>
                <a:cs typeface="Lucida Sans"/>
                <a:sym typeface="Lucida Sans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100" b="1" i="0" u="none" strike="noStrike" cap="none">
                <a:solidFill>
                  <a:schemeClr val="dk2"/>
                </a:solidFill>
                <a:latin typeface="Lucida Sans"/>
                <a:ea typeface="Lucida Sans"/>
                <a:cs typeface="Lucida Sans"/>
                <a:sym typeface="Lucida Sans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100" b="1" i="0" u="none" strike="noStrike" cap="none">
                <a:solidFill>
                  <a:schemeClr val="dk2"/>
                </a:solidFill>
                <a:latin typeface="Lucida Sans"/>
                <a:ea typeface="Lucida Sans"/>
                <a:cs typeface="Lucida Sans"/>
                <a:sym typeface="Lucida Sans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100" b="1" i="0" u="none" strike="noStrike" cap="none">
                <a:solidFill>
                  <a:schemeClr val="dk2"/>
                </a:solidFill>
                <a:latin typeface="Lucida Sans"/>
                <a:ea typeface="Lucida Sans"/>
                <a:cs typeface="Lucida Sans"/>
                <a:sym typeface="Lucida Sans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100" b="1" i="0" u="none" strike="noStrike" cap="none">
                <a:solidFill>
                  <a:schemeClr val="dk2"/>
                </a:solidFill>
                <a:latin typeface="Lucida Sans"/>
                <a:ea typeface="Lucida Sans"/>
                <a:cs typeface="Lucida Sans"/>
                <a:sym typeface="Lucida Sans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100" b="1" i="0" u="none" strike="noStrike" cap="none">
                <a:solidFill>
                  <a:schemeClr val="dk2"/>
                </a:solidFill>
                <a:latin typeface="Lucida Sans"/>
                <a:ea typeface="Lucida Sans"/>
                <a:cs typeface="Lucida Sans"/>
                <a:sym typeface="Lucida Sans"/>
              </a:defRPr>
            </a:lvl9pPr>
          </a:lstStyle>
          <a:p>
            <a:endParaRPr/>
          </a:p>
        </p:txBody>
      </p:sp>
      <p:sp>
        <p:nvSpPr>
          <p:cNvPr id="124" name="Google Shape;124;p16"/>
          <p:cNvSpPr txBox="1">
            <a:spLocks noGrp="1"/>
          </p:cNvSpPr>
          <p:nvPr>
            <p:ph type="body" idx="1"/>
          </p:nvPr>
        </p:nvSpPr>
        <p:spPr>
          <a:xfrm>
            <a:off x="609600" y="1481137"/>
            <a:ext cx="109728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45186" algn="l" rtl="0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836"/>
              <a:buFont typeface="Noto Sans Symbols"/>
              <a:buChar char="🞂"/>
              <a:defRPr sz="2700" b="0" i="0" u="none" strike="noStrike" cap="none">
                <a:solidFill>
                  <a:schemeClr val="dk1"/>
                </a:solidFill>
                <a:latin typeface="Lucida Sans"/>
                <a:ea typeface="Lucida Sans"/>
                <a:cs typeface="Lucida Sans"/>
                <a:sym typeface="Lucida Sans"/>
              </a:defRPr>
            </a:lvl1pPr>
            <a:lvl2pPr marL="914400" marR="0" lvl="1" indent="-374650" algn="l" rtl="0">
              <a:spcBef>
                <a:spcPts val="325"/>
              </a:spcBef>
              <a:spcAft>
                <a:spcPts val="0"/>
              </a:spcAft>
              <a:buClr>
                <a:schemeClr val="accent1"/>
              </a:buClr>
              <a:buSzPts val="2300"/>
              <a:buFont typeface="Verdana"/>
              <a:buChar char="◦"/>
              <a:defRPr sz="2300" b="0" i="0" u="none" strike="noStrike" cap="none">
                <a:solidFill>
                  <a:schemeClr val="dk1"/>
                </a:solidFill>
                <a:latin typeface="Lucida Sans"/>
                <a:ea typeface="Lucida Sans"/>
                <a:cs typeface="Lucida Sans"/>
                <a:sym typeface="Lucida Sans"/>
              </a:defRPr>
            </a:lvl2pPr>
            <a:lvl3pPr marL="1371600" marR="0" lvl="2" indent="-361950" algn="l" rtl="0">
              <a:spcBef>
                <a:spcPts val="350"/>
              </a:spcBef>
              <a:spcAft>
                <a:spcPts val="0"/>
              </a:spcAft>
              <a:buClr>
                <a:schemeClr val="accent2"/>
              </a:buClr>
              <a:buSzPts val="2100"/>
              <a:buFont typeface="Noto Sans Symbols"/>
              <a:buChar char="●"/>
              <a:defRPr sz="2100" b="0" i="0" u="none" strike="noStrike" cap="none">
                <a:solidFill>
                  <a:schemeClr val="dk1"/>
                </a:solidFill>
                <a:latin typeface="Lucida Sans"/>
                <a:ea typeface="Lucida Sans"/>
                <a:cs typeface="Lucida Sans"/>
                <a:sym typeface="Lucida Sans"/>
              </a:defRPr>
            </a:lvl3pPr>
            <a:lvl4pPr marL="1828800" marR="0" lvl="3" indent="-349250" algn="l" rtl="0">
              <a:spcBef>
                <a:spcPts val="350"/>
              </a:spcBef>
              <a:spcAft>
                <a:spcPts val="0"/>
              </a:spcAft>
              <a:buClr>
                <a:schemeClr val="accent2"/>
              </a:buClr>
              <a:buSzPts val="1900"/>
              <a:buFont typeface="Noto Sans Symbols"/>
              <a:buChar char="●"/>
              <a:defRPr sz="1900" b="0" i="0" u="none" strike="noStrike" cap="none">
                <a:solidFill>
                  <a:schemeClr val="dk1"/>
                </a:solidFill>
                <a:latin typeface="Lucida Sans"/>
                <a:ea typeface="Lucida Sans"/>
                <a:cs typeface="Lucida Sans"/>
                <a:sym typeface="Lucida Sans"/>
              </a:defRPr>
            </a:lvl4pPr>
            <a:lvl5pPr marL="2286000" marR="0" lvl="4" indent="-342900" algn="l" rtl="0">
              <a:spcBef>
                <a:spcPts val="350"/>
              </a:spcBef>
              <a:spcAft>
                <a:spcPts val="0"/>
              </a:spcAft>
              <a:buClr>
                <a:schemeClr val="accent2"/>
              </a:buClr>
              <a:buSzPts val="1800"/>
              <a:buFont typeface="Noto Sans Symbols"/>
              <a:buChar char="●"/>
              <a:defRPr sz="1800" b="0" i="0" u="none" strike="noStrike" cap="none">
                <a:solidFill>
                  <a:schemeClr val="dk1"/>
                </a:solidFill>
                <a:latin typeface="Lucida Sans"/>
                <a:ea typeface="Lucida Sans"/>
                <a:cs typeface="Lucida Sans"/>
                <a:sym typeface="Lucida Sans"/>
              </a:defRPr>
            </a:lvl5pPr>
            <a:lvl6pPr marL="2743200" marR="0" lvl="5" indent="-342900" algn="l" rtl="0">
              <a:spcBef>
                <a:spcPts val="35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Noto Sans Symbols"/>
              <a:buChar char="■"/>
              <a:defRPr sz="1800" b="0" i="0" u="none" strike="noStrike" cap="none">
                <a:solidFill>
                  <a:schemeClr val="dk1"/>
                </a:solidFill>
                <a:latin typeface="Lucida Sans"/>
                <a:ea typeface="Lucida Sans"/>
                <a:cs typeface="Lucida Sans"/>
                <a:sym typeface="Lucida Sans"/>
              </a:defRPr>
            </a:lvl6pPr>
            <a:lvl7pPr marL="3200400" marR="0" lvl="6" indent="-330200" algn="l" rtl="0">
              <a:spcBef>
                <a:spcPts val="350"/>
              </a:spcBef>
              <a:spcAft>
                <a:spcPts val="0"/>
              </a:spcAft>
              <a:buClr>
                <a:schemeClr val="accent3"/>
              </a:buClr>
              <a:buSzPts val="1600"/>
              <a:buFont typeface="Noto Sans Symbols"/>
              <a:buChar char="■"/>
              <a:defRPr sz="1600" b="0" i="0" u="none" strike="noStrike" cap="none">
                <a:solidFill>
                  <a:schemeClr val="dk1"/>
                </a:solidFill>
                <a:latin typeface="Lucida Sans"/>
                <a:ea typeface="Lucida Sans"/>
                <a:cs typeface="Lucida Sans"/>
                <a:sym typeface="Lucida Sans"/>
              </a:defRPr>
            </a:lvl7pPr>
            <a:lvl8pPr marL="3657600" marR="0" lvl="7" indent="-330200" algn="l" rtl="0">
              <a:spcBef>
                <a:spcPts val="350"/>
              </a:spcBef>
              <a:spcAft>
                <a:spcPts val="0"/>
              </a:spcAft>
              <a:buClr>
                <a:schemeClr val="accent3"/>
              </a:buClr>
              <a:buSzPts val="1600"/>
              <a:buFont typeface="Noto Sans Symbols"/>
              <a:buChar char="■"/>
              <a:defRPr sz="1600" b="0" i="0" u="none" strike="noStrike" cap="none">
                <a:solidFill>
                  <a:schemeClr val="dk1"/>
                </a:solidFill>
                <a:latin typeface="Lucida Sans"/>
                <a:ea typeface="Lucida Sans"/>
                <a:cs typeface="Lucida Sans"/>
                <a:sym typeface="Lucida Sans"/>
              </a:defRPr>
            </a:lvl8pPr>
            <a:lvl9pPr marL="4114800" marR="0" lvl="8" indent="-330200" algn="l" rtl="0">
              <a:spcBef>
                <a:spcPts val="350"/>
              </a:spcBef>
              <a:spcAft>
                <a:spcPts val="0"/>
              </a:spcAft>
              <a:buClr>
                <a:schemeClr val="accent3"/>
              </a:buClr>
              <a:buSzPts val="1600"/>
              <a:buFont typeface="Noto Sans Symbols"/>
              <a:buChar char="■"/>
              <a:defRPr sz="1600" b="0" i="0" u="none" strike="noStrike" cap="none">
                <a:solidFill>
                  <a:schemeClr val="dk1"/>
                </a:solidFill>
                <a:latin typeface="Lucida Sans"/>
                <a:ea typeface="Lucida Sans"/>
                <a:cs typeface="Lucida Sans"/>
                <a:sym typeface="Lucida Sans"/>
              </a:defRPr>
            </a:lvl9pPr>
          </a:lstStyle>
          <a:p>
            <a:endParaRPr/>
          </a:p>
        </p:txBody>
      </p:sp>
      <p:sp>
        <p:nvSpPr>
          <p:cNvPr id="125" name="Google Shape;125;p16"/>
          <p:cNvSpPr txBox="1">
            <a:spLocks noGrp="1"/>
          </p:cNvSpPr>
          <p:nvPr>
            <p:ph type="dt" idx="10"/>
          </p:nvPr>
        </p:nvSpPr>
        <p:spPr>
          <a:xfrm>
            <a:off x="8970434" y="6408738"/>
            <a:ext cx="255904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6" name="Google Shape;126;p16"/>
          <p:cNvSpPr txBox="1">
            <a:spLocks noGrp="1"/>
          </p:cNvSpPr>
          <p:nvPr>
            <p:ph type="ftr" idx="11"/>
          </p:nvPr>
        </p:nvSpPr>
        <p:spPr>
          <a:xfrm>
            <a:off x="5839883" y="6408738"/>
            <a:ext cx="3134783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7" name="Google Shape;127;p16"/>
          <p:cNvSpPr txBox="1">
            <a:spLocks noGrp="1"/>
          </p:cNvSpPr>
          <p:nvPr>
            <p:ph type="sldNum" idx="12"/>
          </p:nvPr>
        </p:nvSpPr>
        <p:spPr>
          <a:xfrm>
            <a:off x="11529483" y="6408738"/>
            <a:ext cx="48894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ru-RU" smtClean="0"/>
              <a:pPr/>
              <a:t>‹#›</a:t>
            </a:fld>
            <a:endParaRPr lang="ru-RU" sz="1400">
              <a:solidFill>
                <a:srgbClr val="000000"/>
              </a:solidFill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7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18"/>
          <p:cNvSpPr/>
          <p:nvPr/>
        </p:nvSpPr>
        <p:spPr>
          <a:xfrm>
            <a:off x="954616" y="5002213"/>
            <a:ext cx="5069416" cy="1443037"/>
          </a:xfrm>
          <a:custGeom>
            <a:avLst/>
            <a:gdLst/>
            <a:ahLst/>
            <a:cxnLst/>
            <a:rect l="l" t="t" r="r" b="b"/>
            <a:pathLst>
              <a:path w="5760" h="528" extrusionOk="0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rgbClr val="9FCBDC">
              <a:alpha val="39607"/>
            </a:srgbClr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9" name="Google Shape;139;p18"/>
          <p:cNvSpPr/>
          <p:nvPr/>
        </p:nvSpPr>
        <p:spPr>
          <a:xfrm>
            <a:off x="-71967" y="5784850"/>
            <a:ext cx="5069416" cy="838200"/>
          </a:xfrm>
          <a:custGeom>
            <a:avLst/>
            <a:gdLst/>
            <a:ahLst/>
            <a:cxnLst/>
            <a:rect l="l" t="t" r="r" b="b"/>
            <a:pathLst>
              <a:path w="5760" h="528" extrusionOk="0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0" name="Google Shape;140;p18"/>
          <p:cNvSpPr/>
          <p:nvPr/>
        </p:nvSpPr>
        <p:spPr>
          <a:xfrm>
            <a:off x="-8056" y="5791253"/>
            <a:ext cx="4536419" cy="1080868"/>
          </a:xfrm>
          <a:prstGeom prst="rtTriangle">
            <a:avLst/>
          </a:prstGeom>
          <a:blipFill rotWithShape="1">
            <a:blip r:embed="rId4">
              <a:alphaModFix amt="50000"/>
            </a:blip>
            <a:tile tx="0" ty="0" sx="50000" sy="50000" flip="none" algn="t"/>
          </a:blip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Lucida Sans"/>
              <a:ea typeface="Lucida Sans"/>
              <a:cs typeface="Lucida Sans"/>
              <a:sym typeface="Lucida Sans"/>
            </a:endParaRPr>
          </a:p>
        </p:txBody>
      </p:sp>
      <p:pic>
        <p:nvPicPr>
          <p:cNvPr id="141" name="Google Shape;141;p18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-25400" y="5778500"/>
            <a:ext cx="4561416" cy="1098550"/>
          </a:xfrm>
          <a:prstGeom prst="rect">
            <a:avLst/>
          </a:prstGeom>
          <a:noFill/>
          <a:ln>
            <a:noFill/>
          </a:ln>
        </p:spPr>
      </p:pic>
      <p:sp>
        <p:nvSpPr>
          <p:cNvPr id="142" name="Google Shape;142;p18"/>
          <p:cNvSpPr txBox="1">
            <a:spLocks noGrp="1"/>
          </p:cNvSpPr>
          <p:nvPr>
            <p:ph type="title"/>
          </p:nvPr>
        </p:nvSpPr>
        <p:spPr>
          <a:xfrm>
            <a:off x="609600" y="274637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100" b="1" i="0" u="none" strike="noStrike" cap="none">
                <a:solidFill>
                  <a:schemeClr val="lt2"/>
                </a:solidFill>
                <a:latin typeface="Lucida Sans"/>
                <a:ea typeface="Lucida Sans"/>
                <a:cs typeface="Lucida Sans"/>
                <a:sym typeface="Lucida San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100" b="1" i="0" u="none" strike="noStrike" cap="none">
                <a:solidFill>
                  <a:schemeClr val="lt2"/>
                </a:solidFill>
                <a:latin typeface="Lucida Sans"/>
                <a:ea typeface="Lucida Sans"/>
                <a:cs typeface="Lucida Sans"/>
                <a:sym typeface="Lucida Sans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100" b="1" i="0" u="none" strike="noStrike" cap="none">
                <a:solidFill>
                  <a:schemeClr val="lt2"/>
                </a:solidFill>
                <a:latin typeface="Lucida Sans"/>
                <a:ea typeface="Lucida Sans"/>
                <a:cs typeface="Lucida Sans"/>
                <a:sym typeface="Lucida Sans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100" b="1" i="0" u="none" strike="noStrike" cap="none">
                <a:solidFill>
                  <a:schemeClr val="lt2"/>
                </a:solidFill>
                <a:latin typeface="Lucida Sans"/>
                <a:ea typeface="Lucida Sans"/>
                <a:cs typeface="Lucida Sans"/>
                <a:sym typeface="Lucida Sans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100" b="1" i="0" u="none" strike="noStrike" cap="none">
                <a:solidFill>
                  <a:schemeClr val="lt2"/>
                </a:solidFill>
                <a:latin typeface="Lucida Sans"/>
                <a:ea typeface="Lucida Sans"/>
                <a:cs typeface="Lucida Sans"/>
                <a:sym typeface="Lucida Sans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100" b="1" i="0" u="none" strike="noStrike" cap="none">
                <a:solidFill>
                  <a:schemeClr val="lt2"/>
                </a:solidFill>
                <a:latin typeface="Lucida Sans"/>
                <a:ea typeface="Lucida Sans"/>
                <a:cs typeface="Lucida Sans"/>
                <a:sym typeface="Lucida Sans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100" b="1" i="0" u="none" strike="noStrike" cap="none">
                <a:solidFill>
                  <a:schemeClr val="lt2"/>
                </a:solidFill>
                <a:latin typeface="Lucida Sans"/>
                <a:ea typeface="Lucida Sans"/>
                <a:cs typeface="Lucida Sans"/>
                <a:sym typeface="Lucida Sans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100" b="1" i="0" u="none" strike="noStrike" cap="none">
                <a:solidFill>
                  <a:schemeClr val="lt2"/>
                </a:solidFill>
                <a:latin typeface="Lucida Sans"/>
                <a:ea typeface="Lucida Sans"/>
                <a:cs typeface="Lucida Sans"/>
                <a:sym typeface="Lucida Sans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100" b="1" i="0" u="none" strike="noStrike" cap="none">
                <a:solidFill>
                  <a:schemeClr val="lt2"/>
                </a:solidFill>
                <a:latin typeface="Lucida Sans"/>
                <a:ea typeface="Lucida Sans"/>
                <a:cs typeface="Lucida Sans"/>
                <a:sym typeface="Lucida Sans"/>
              </a:defRPr>
            </a:lvl9pPr>
          </a:lstStyle>
          <a:p>
            <a:endParaRPr/>
          </a:p>
        </p:txBody>
      </p:sp>
      <p:sp>
        <p:nvSpPr>
          <p:cNvPr id="143" name="Google Shape;143;p18"/>
          <p:cNvSpPr txBox="1">
            <a:spLocks noGrp="1"/>
          </p:cNvSpPr>
          <p:nvPr>
            <p:ph type="body" idx="1"/>
          </p:nvPr>
        </p:nvSpPr>
        <p:spPr>
          <a:xfrm>
            <a:off x="609600" y="1481137"/>
            <a:ext cx="109728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45186" algn="l" rtl="0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836"/>
              <a:buFont typeface="Noto Sans Symbols"/>
              <a:buChar char="🞂"/>
              <a:defRPr sz="2700" b="0" i="0" u="none" strike="noStrike" cap="none">
                <a:solidFill>
                  <a:schemeClr val="lt1"/>
                </a:solidFill>
                <a:latin typeface="Lucida Sans"/>
                <a:ea typeface="Lucida Sans"/>
                <a:cs typeface="Lucida Sans"/>
                <a:sym typeface="Lucida Sans"/>
              </a:defRPr>
            </a:lvl1pPr>
            <a:lvl2pPr marL="914400" marR="0" lvl="1" indent="-374650" algn="l" rtl="0">
              <a:spcBef>
                <a:spcPts val="325"/>
              </a:spcBef>
              <a:spcAft>
                <a:spcPts val="0"/>
              </a:spcAft>
              <a:buClr>
                <a:schemeClr val="accent1"/>
              </a:buClr>
              <a:buSzPts val="2300"/>
              <a:buFont typeface="Verdana"/>
              <a:buChar char="◦"/>
              <a:defRPr sz="2300" b="0" i="0" u="none" strike="noStrike" cap="none">
                <a:solidFill>
                  <a:schemeClr val="lt1"/>
                </a:solidFill>
                <a:latin typeface="Lucida Sans"/>
                <a:ea typeface="Lucida Sans"/>
                <a:cs typeface="Lucida Sans"/>
                <a:sym typeface="Lucida Sans"/>
              </a:defRPr>
            </a:lvl2pPr>
            <a:lvl3pPr marL="1371600" marR="0" lvl="2" indent="-361950" algn="l" rtl="0">
              <a:spcBef>
                <a:spcPts val="350"/>
              </a:spcBef>
              <a:spcAft>
                <a:spcPts val="0"/>
              </a:spcAft>
              <a:buClr>
                <a:schemeClr val="accent2"/>
              </a:buClr>
              <a:buSzPts val="2100"/>
              <a:buFont typeface="Noto Sans Symbols"/>
              <a:buChar char="●"/>
              <a:defRPr sz="2100" b="0" i="0" u="none" strike="noStrike" cap="none">
                <a:solidFill>
                  <a:schemeClr val="lt1"/>
                </a:solidFill>
                <a:latin typeface="Lucida Sans"/>
                <a:ea typeface="Lucida Sans"/>
                <a:cs typeface="Lucida Sans"/>
                <a:sym typeface="Lucida Sans"/>
              </a:defRPr>
            </a:lvl3pPr>
            <a:lvl4pPr marL="1828800" marR="0" lvl="3" indent="-349250" algn="l" rtl="0">
              <a:spcBef>
                <a:spcPts val="350"/>
              </a:spcBef>
              <a:spcAft>
                <a:spcPts val="0"/>
              </a:spcAft>
              <a:buClr>
                <a:schemeClr val="accent2"/>
              </a:buClr>
              <a:buSzPts val="1900"/>
              <a:buFont typeface="Noto Sans Symbols"/>
              <a:buChar char="●"/>
              <a:defRPr sz="1900" b="0" i="0" u="none" strike="noStrike" cap="none">
                <a:solidFill>
                  <a:schemeClr val="lt1"/>
                </a:solidFill>
                <a:latin typeface="Lucida Sans"/>
                <a:ea typeface="Lucida Sans"/>
                <a:cs typeface="Lucida Sans"/>
                <a:sym typeface="Lucida Sans"/>
              </a:defRPr>
            </a:lvl4pPr>
            <a:lvl5pPr marL="2286000" marR="0" lvl="4" indent="-342900" algn="l" rtl="0">
              <a:spcBef>
                <a:spcPts val="350"/>
              </a:spcBef>
              <a:spcAft>
                <a:spcPts val="0"/>
              </a:spcAft>
              <a:buClr>
                <a:schemeClr val="accent2"/>
              </a:buClr>
              <a:buSzPts val="1800"/>
              <a:buFont typeface="Noto Sans Symbols"/>
              <a:buChar char="●"/>
              <a:defRPr sz="1800" b="0" i="0" u="none" strike="noStrike" cap="none">
                <a:solidFill>
                  <a:schemeClr val="lt1"/>
                </a:solidFill>
                <a:latin typeface="Lucida Sans"/>
                <a:ea typeface="Lucida Sans"/>
                <a:cs typeface="Lucida Sans"/>
                <a:sym typeface="Lucida Sans"/>
              </a:defRPr>
            </a:lvl5pPr>
            <a:lvl6pPr marL="2743200" marR="0" lvl="5" indent="-342900" algn="l" rtl="0">
              <a:spcBef>
                <a:spcPts val="35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Noto Sans Symbols"/>
              <a:buChar char="■"/>
              <a:defRPr sz="1800" b="0" i="0" u="none" strike="noStrike" cap="none">
                <a:solidFill>
                  <a:schemeClr val="lt1"/>
                </a:solidFill>
                <a:latin typeface="Lucida Sans"/>
                <a:ea typeface="Lucida Sans"/>
                <a:cs typeface="Lucida Sans"/>
                <a:sym typeface="Lucida Sans"/>
              </a:defRPr>
            </a:lvl6pPr>
            <a:lvl7pPr marL="3200400" marR="0" lvl="6" indent="-330200" algn="l" rtl="0">
              <a:spcBef>
                <a:spcPts val="350"/>
              </a:spcBef>
              <a:spcAft>
                <a:spcPts val="0"/>
              </a:spcAft>
              <a:buClr>
                <a:schemeClr val="accent3"/>
              </a:buClr>
              <a:buSzPts val="1600"/>
              <a:buFont typeface="Noto Sans Symbols"/>
              <a:buChar char="■"/>
              <a:defRPr sz="1600" b="0" i="0" u="none" strike="noStrike" cap="none">
                <a:solidFill>
                  <a:schemeClr val="lt1"/>
                </a:solidFill>
                <a:latin typeface="Lucida Sans"/>
                <a:ea typeface="Lucida Sans"/>
                <a:cs typeface="Lucida Sans"/>
                <a:sym typeface="Lucida Sans"/>
              </a:defRPr>
            </a:lvl7pPr>
            <a:lvl8pPr marL="3657600" marR="0" lvl="7" indent="-330200" algn="l" rtl="0">
              <a:spcBef>
                <a:spcPts val="350"/>
              </a:spcBef>
              <a:spcAft>
                <a:spcPts val="0"/>
              </a:spcAft>
              <a:buClr>
                <a:schemeClr val="accent3"/>
              </a:buClr>
              <a:buSzPts val="1600"/>
              <a:buFont typeface="Noto Sans Symbols"/>
              <a:buChar char="■"/>
              <a:defRPr sz="1600" b="0" i="0" u="none" strike="noStrike" cap="none">
                <a:solidFill>
                  <a:schemeClr val="lt1"/>
                </a:solidFill>
                <a:latin typeface="Lucida Sans"/>
                <a:ea typeface="Lucida Sans"/>
                <a:cs typeface="Lucida Sans"/>
                <a:sym typeface="Lucida Sans"/>
              </a:defRPr>
            </a:lvl8pPr>
            <a:lvl9pPr marL="4114800" marR="0" lvl="8" indent="-330200" algn="l" rtl="0">
              <a:spcBef>
                <a:spcPts val="350"/>
              </a:spcBef>
              <a:spcAft>
                <a:spcPts val="0"/>
              </a:spcAft>
              <a:buClr>
                <a:schemeClr val="accent3"/>
              </a:buClr>
              <a:buSzPts val="1600"/>
              <a:buFont typeface="Noto Sans Symbols"/>
              <a:buChar char="■"/>
              <a:defRPr sz="1600" b="0" i="0" u="none" strike="noStrike" cap="none">
                <a:solidFill>
                  <a:schemeClr val="lt1"/>
                </a:solidFill>
                <a:latin typeface="Lucida Sans"/>
                <a:ea typeface="Lucida Sans"/>
                <a:cs typeface="Lucida Sans"/>
                <a:sym typeface="Lucida Sans"/>
              </a:defRPr>
            </a:lvl9pPr>
          </a:lstStyle>
          <a:p>
            <a:endParaRPr/>
          </a:p>
        </p:txBody>
      </p:sp>
      <p:sp>
        <p:nvSpPr>
          <p:cNvPr id="144" name="Google Shape;144;p18"/>
          <p:cNvSpPr txBox="1">
            <a:spLocks noGrp="1"/>
          </p:cNvSpPr>
          <p:nvPr>
            <p:ph type="dt" idx="10"/>
          </p:nvPr>
        </p:nvSpPr>
        <p:spPr>
          <a:xfrm>
            <a:off x="8970434" y="6408738"/>
            <a:ext cx="255904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5" name="Google Shape;145;p18"/>
          <p:cNvSpPr txBox="1">
            <a:spLocks noGrp="1"/>
          </p:cNvSpPr>
          <p:nvPr>
            <p:ph type="ftr" idx="11"/>
          </p:nvPr>
        </p:nvSpPr>
        <p:spPr>
          <a:xfrm>
            <a:off x="5839883" y="6408738"/>
            <a:ext cx="3134783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6" name="Google Shape;146;p18"/>
          <p:cNvSpPr txBox="1">
            <a:spLocks noGrp="1"/>
          </p:cNvSpPr>
          <p:nvPr>
            <p:ph type="sldNum" idx="12"/>
          </p:nvPr>
        </p:nvSpPr>
        <p:spPr>
          <a:xfrm>
            <a:off x="11529483" y="6408738"/>
            <a:ext cx="48894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None/>
              <a:defRPr sz="10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None/>
              <a:defRPr sz="10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None/>
              <a:defRPr sz="10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None/>
              <a:defRPr sz="10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None/>
              <a:defRPr sz="10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None/>
              <a:defRPr sz="10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None/>
              <a:defRPr sz="10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None/>
              <a:defRPr sz="10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None/>
              <a:defRPr sz="10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ru-RU" smtClean="0"/>
              <a:pPr/>
              <a:t>‹#›</a:t>
            </a:fld>
            <a:endParaRPr lang="ru-RU" sz="1400">
              <a:solidFill>
                <a:srgbClr val="000000"/>
              </a:solidFill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8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20"/>
          <p:cNvSpPr txBox="1">
            <a:spLocks noGrp="1"/>
          </p:cNvSpPr>
          <p:nvPr>
            <p:ph type="title"/>
          </p:nvPr>
        </p:nvSpPr>
        <p:spPr>
          <a:xfrm>
            <a:off x="609600" y="274637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100" b="1" i="0" u="none" strike="noStrike" cap="none">
                <a:solidFill>
                  <a:schemeClr val="dk2"/>
                </a:solidFill>
                <a:latin typeface="Lucida Sans"/>
                <a:ea typeface="Lucida Sans"/>
                <a:cs typeface="Lucida Sans"/>
                <a:sym typeface="Lucida San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100" b="1" i="0" u="none" strike="noStrike" cap="none">
                <a:solidFill>
                  <a:schemeClr val="dk2"/>
                </a:solidFill>
                <a:latin typeface="Lucida Sans"/>
                <a:ea typeface="Lucida Sans"/>
                <a:cs typeface="Lucida Sans"/>
                <a:sym typeface="Lucida Sans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100" b="1" i="0" u="none" strike="noStrike" cap="none">
                <a:solidFill>
                  <a:schemeClr val="dk2"/>
                </a:solidFill>
                <a:latin typeface="Lucida Sans"/>
                <a:ea typeface="Lucida Sans"/>
                <a:cs typeface="Lucida Sans"/>
                <a:sym typeface="Lucida Sans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100" b="1" i="0" u="none" strike="noStrike" cap="none">
                <a:solidFill>
                  <a:schemeClr val="dk2"/>
                </a:solidFill>
                <a:latin typeface="Lucida Sans"/>
                <a:ea typeface="Lucida Sans"/>
                <a:cs typeface="Lucida Sans"/>
                <a:sym typeface="Lucida Sans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100" b="1" i="0" u="none" strike="noStrike" cap="none">
                <a:solidFill>
                  <a:schemeClr val="dk2"/>
                </a:solidFill>
                <a:latin typeface="Lucida Sans"/>
                <a:ea typeface="Lucida Sans"/>
                <a:cs typeface="Lucida Sans"/>
                <a:sym typeface="Lucida Sans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100" b="1" i="0" u="none" strike="noStrike" cap="none">
                <a:solidFill>
                  <a:schemeClr val="dk2"/>
                </a:solidFill>
                <a:latin typeface="Lucida Sans"/>
                <a:ea typeface="Lucida Sans"/>
                <a:cs typeface="Lucida Sans"/>
                <a:sym typeface="Lucida Sans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100" b="1" i="0" u="none" strike="noStrike" cap="none">
                <a:solidFill>
                  <a:schemeClr val="dk2"/>
                </a:solidFill>
                <a:latin typeface="Lucida Sans"/>
                <a:ea typeface="Lucida Sans"/>
                <a:cs typeface="Lucida Sans"/>
                <a:sym typeface="Lucida Sans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100" b="1" i="0" u="none" strike="noStrike" cap="none">
                <a:solidFill>
                  <a:schemeClr val="dk2"/>
                </a:solidFill>
                <a:latin typeface="Lucida Sans"/>
                <a:ea typeface="Lucida Sans"/>
                <a:cs typeface="Lucida Sans"/>
                <a:sym typeface="Lucida Sans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100" b="1" i="0" u="none" strike="noStrike" cap="none">
                <a:solidFill>
                  <a:schemeClr val="dk2"/>
                </a:solidFill>
                <a:latin typeface="Lucida Sans"/>
                <a:ea typeface="Lucida Sans"/>
                <a:cs typeface="Lucida Sans"/>
                <a:sym typeface="Lucida Sans"/>
              </a:defRPr>
            </a:lvl9pPr>
          </a:lstStyle>
          <a:p>
            <a:endParaRPr/>
          </a:p>
        </p:txBody>
      </p:sp>
      <p:sp>
        <p:nvSpPr>
          <p:cNvPr id="154" name="Google Shape;154;p20"/>
          <p:cNvSpPr txBox="1">
            <a:spLocks noGrp="1"/>
          </p:cNvSpPr>
          <p:nvPr>
            <p:ph type="body" idx="1"/>
          </p:nvPr>
        </p:nvSpPr>
        <p:spPr>
          <a:xfrm>
            <a:off x="609600" y="1481137"/>
            <a:ext cx="109728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45186" algn="l" rtl="0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836"/>
              <a:buFont typeface="Noto Sans Symbols"/>
              <a:buChar char="🞂"/>
              <a:defRPr sz="2700" b="0" i="0" u="none" strike="noStrike" cap="none">
                <a:solidFill>
                  <a:schemeClr val="dk1"/>
                </a:solidFill>
                <a:latin typeface="Lucida Sans"/>
                <a:ea typeface="Lucida Sans"/>
                <a:cs typeface="Lucida Sans"/>
                <a:sym typeface="Lucida Sans"/>
              </a:defRPr>
            </a:lvl1pPr>
            <a:lvl2pPr marL="914400" marR="0" lvl="1" indent="-374650" algn="l" rtl="0">
              <a:spcBef>
                <a:spcPts val="325"/>
              </a:spcBef>
              <a:spcAft>
                <a:spcPts val="0"/>
              </a:spcAft>
              <a:buClr>
                <a:schemeClr val="accent1"/>
              </a:buClr>
              <a:buSzPts val="2300"/>
              <a:buFont typeface="Verdana"/>
              <a:buChar char="◦"/>
              <a:defRPr sz="2300" b="0" i="0" u="none" strike="noStrike" cap="none">
                <a:solidFill>
                  <a:schemeClr val="dk1"/>
                </a:solidFill>
                <a:latin typeface="Lucida Sans"/>
                <a:ea typeface="Lucida Sans"/>
                <a:cs typeface="Lucida Sans"/>
                <a:sym typeface="Lucida Sans"/>
              </a:defRPr>
            </a:lvl2pPr>
            <a:lvl3pPr marL="1371600" marR="0" lvl="2" indent="-361950" algn="l" rtl="0">
              <a:spcBef>
                <a:spcPts val="350"/>
              </a:spcBef>
              <a:spcAft>
                <a:spcPts val="0"/>
              </a:spcAft>
              <a:buClr>
                <a:schemeClr val="accent2"/>
              </a:buClr>
              <a:buSzPts val="2100"/>
              <a:buFont typeface="Noto Sans Symbols"/>
              <a:buChar char="●"/>
              <a:defRPr sz="2100" b="0" i="0" u="none" strike="noStrike" cap="none">
                <a:solidFill>
                  <a:schemeClr val="dk1"/>
                </a:solidFill>
                <a:latin typeface="Lucida Sans"/>
                <a:ea typeface="Lucida Sans"/>
                <a:cs typeface="Lucida Sans"/>
                <a:sym typeface="Lucida Sans"/>
              </a:defRPr>
            </a:lvl3pPr>
            <a:lvl4pPr marL="1828800" marR="0" lvl="3" indent="-349250" algn="l" rtl="0">
              <a:spcBef>
                <a:spcPts val="350"/>
              </a:spcBef>
              <a:spcAft>
                <a:spcPts val="0"/>
              </a:spcAft>
              <a:buClr>
                <a:schemeClr val="accent2"/>
              </a:buClr>
              <a:buSzPts val="1900"/>
              <a:buFont typeface="Noto Sans Symbols"/>
              <a:buChar char="●"/>
              <a:defRPr sz="1900" b="0" i="0" u="none" strike="noStrike" cap="none">
                <a:solidFill>
                  <a:schemeClr val="dk1"/>
                </a:solidFill>
                <a:latin typeface="Lucida Sans"/>
                <a:ea typeface="Lucida Sans"/>
                <a:cs typeface="Lucida Sans"/>
                <a:sym typeface="Lucida Sans"/>
              </a:defRPr>
            </a:lvl4pPr>
            <a:lvl5pPr marL="2286000" marR="0" lvl="4" indent="-342900" algn="l" rtl="0">
              <a:spcBef>
                <a:spcPts val="350"/>
              </a:spcBef>
              <a:spcAft>
                <a:spcPts val="0"/>
              </a:spcAft>
              <a:buClr>
                <a:schemeClr val="accent2"/>
              </a:buClr>
              <a:buSzPts val="1800"/>
              <a:buFont typeface="Noto Sans Symbols"/>
              <a:buChar char="●"/>
              <a:defRPr sz="1800" b="0" i="0" u="none" strike="noStrike" cap="none">
                <a:solidFill>
                  <a:schemeClr val="dk1"/>
                </a:solidFill>
                <a:latin typeface="Lucida Sans"/>
                <a:ea typeface="Lucida Sans"/>
                <a:cs typeface="Lucida Sans"/>
                <a:sym typeface="Lucida Sans"/>
              </a:defRPr>
            </a:lvl5pPr>
            <a:lvl6pPr marL="2743200" marR="0" lvl="5" indent="-342900" algn="l" rtl="0">
              <a:spcBef>
                <a:spcPts val="35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Noto Sans Symbols"/>
              <a:buChar char="■"/>
              <a:defRPr sz="1800" b="0" i="0" u="none" strike="noStrike" cap="none">
                <a:solidFill>
                  <a:schemeClr val="dk1"/>
                </a:solidFill>
                <a:latin typeface="Lucida Sans"/>
                <a:ea typeface="Lucida Sans"/>
                <a:cs typeface="Lucida Sans"/>
                <a:sym typeface="Lucida Sans"/>
              </a:defRPr>
            </a:lvl6pPr>
            <a:lvl7pPr marL="3200400" marR="0" lvl="6" indent="-330200" algn="l" rtl="0">
              <a:spcBef>
                <a:spcPts val="350"/>
              </a:spcBef>
              <a:spcAft>
                <a:spcPts val="0"/>
              </a:spcAft>
              <a:buClr>
                <a:schemeClr val="accent3"/>
              </a:buClr>
              <a:buSzPts val="1600"/>
              <a:buFont typeface="Noto Sans Symbols"/>
              <a:buChar char="■"/>
              <a:defRPr sz="1600" b="0" i="0" u="none" strike="noStrike" cap="none">
                <a:solidFill>
                  <a:schemeClr val="dk1"/>
                </a:solidFill>
                <a:latin typeface="Lucida Sans"/>
                <a:ea typeface="Lucida Sans"/>
                <a:cs typeface="Lucida Sans"/>
                <a:sym typeface="Lucida Sans"/>
              </a:defRPr>
            </a:lvl7pPr>
            <a:lvl8pPr marL="3657600" marR="0" lvl="7" indent="-330200" algn="l" rtl="0">
              <a:spcBef>
                <a:spcPts val="350"/>
              </a:spcBef>
              <a:spcAft>
                <a:spcPts val="0"/>
              </a:spcAft>
              <a:buClr>
                <a:schemeClr val="accent3"/>
              </a:buClr>
              <a:buSzPts val="1600"/>
              <a:buFont typeface="Noto Sans Symbols"/>
              <a:buChar char="■"/>
              <a:defRPr sz="1600" b="0" i="0" u="none" strike="noStrike" cap="none">
                <a:solidFill>
                  <a:schemeClr val="dk1"/>
                </a:solidFill>
                <a:latin typeface="Lucida Sans"/>
                <a:ea typeface="Lucida Sans"/>
                <a:cs typeface="Lucida Sans"/>
                <a:sym typeface="Lucida Sans"/>
              </a:defRPr>
            </a:lvl8pPr>
            <a:lvl9pPr marL="4114800" marR="0" lvl="8" indent="-330200" algn="l" rtl="0">
              <a:spcBef>
                <a:spcPts val="350"/>
              </a:spcBef>
              <a:spcAft>
                <a:spcPts val="0"/>
              </a:spcAft>
              <a:buClr>
                <a:schemeClr val="accent3"/>
              </a:buClr>
              <a:buSzPts val="1600"/>
              <a:buFont typeface="Noto Sans Symbols"/>
              <a:buChar char="■"/>
              <a:defRPr sz="1600" b="0" i="0" u="none" strike="noStrike" cap="none">
                <a:solidFill>
                  <a:schemeClr val="dk1"/>
                </a:solidFill>
                <a:latin typeface="Lucida Sans"/>
                <a:ea typeface="Lucida Sans"/>
                <a:cs typeface="Lucida Sans"/>
                <a:sym typeface="Lucida Sans"/>
              </a:defRPr>
            </a:lvl9pPr>
          </a:lstStyle>
          <a:p>
            <a:endParaRPr/>
          </a:p>
        </p:txBody>
      </p:sp>
      <p:sp>
        <p:nvSpPr>
          <p:cNvPr id="155" name="Google Shape;155;p20"/>
          <p:cNvSpPr txBox="1">
            <a:spLocks noGrp="1"/>
          </p:cNvSpPr>
          <p:nvPr>
            <p:ph type="dt" idx="10"/>
          </p:nvPr>
        </p:nvSpPr>
        <p:spPr>
          <a:xfrm>
            <a:off x="8970434" y="6408738"/>
            <a:ext cx="255904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6" name="Google Shape;156;p20"/>
          <p:cNvSpPr txBox="1">
            <a:spLocks noGrp="1"/>
          </p:cNvSpPr>
          <p:nvPr>
            <p:ph type="ftr" idx="11"/>
          </p:nvPr>
        </p:nvSpPr>
        <p:spPr>
          <a:xfrm>
            <a:off x="5839883" y="6408738"/>
            <a:ext cx="3134783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7" name="Google Shape;157;p20"/>
          <p:cNvSpPr txBox="1">
            <a:spLocks noGrp="1"/>
          </p:cNvSpPr>
          <p:nvPr>
            <p:ph type="sldNum" idx="12"/>
          </p:nvPr>
        </p:nvSpPr>
        <p:spPr>
          <a:xfrm>
            <a:off x="11529483" y="6408738"/>
            <a:ext cx="48894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ru-RU" smtClean="0"/>
              <a:pPr/>
              <a:t>‹#›</a:t>
            </a:fld>
            <a:endParaRPr lang="ru-RU" sz="1400">
              <a:solidFill>
                <a:srgbClr val="000000"/>
              </a:solidFill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9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22"/>
          <p:cNvSpPr/>
          <p:nvPr/>
        </p:nvSpPr>
        <p:spPr>
          <a:xfrm>
            <a:off x="954616" y="5002213"/>
            <a:ext cx="5069416" cy="1443037"/>
          </a:xfrm>
          <a:custGeom>
            <a:avLst/>
            <a:gdLst/>
            <a:ahLst/>
            <a:cxnLst/>
            <a:rect l="l" t="t" r="r" b="b"/>
            <a:pathLst>
              <a:path w="5760" h="528" extrusionOk="0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rgbClr val="9FCBDC">
              <a:alpha val="39607"/>
            </a:srgbClr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7" name="Google Shape;167;p22"/>
          <p:cNvSpPr/>
          <p:nvPr/>
        </p:nvSpPr>
        <p:spPr>
          <a:xfrm>
            <a:off x="-71967" y="5784850"/>
            <a:ext cx="5069416" cy="838200"/>
          </a:xfrm>
          <a:custGeom>
            <a:avLst/>
            <a:gdLst/>
            <a:ahLst/>
            <a:cxnLst/>
            <a:rect l="l" t="t" r="r" b="b"/>
            <a:pathLst>
              <a:path w="5760" h="528" extrusionOk="0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8" name="Google Shape;168;p22"/>
          <p:cNvSpPr/>
          <p:nvPr/>
        </p:nvSpPr>
        <p:spPr>
          <a:xfrm>
            <a:off x="-8056" y="5791253"/>
            <a:ext cx="4536419" cy="1080868"/>
          </a:xfrm>
          <a:prstGeom prst="rtTriangle">
            <a:avLst/>
          </a:prstGeom>
          <a:blipFill rotWithShape="1">
            <a:blip r:embed="rId4">
              <a:alphaModFix amt="50000"/>
            </a:blip>
            <a:tile tx="0" ty="0" sx="50000" sy="50000" flip="none" algn="t"/>
          </a:blip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Lucida Sans"/>
              <a:ea typeface="Lucida Sans"/>
              <a:cs typeface="Lucida Sans"/>
              <a:sym typeface="Lucida Sans"/>
            </a:endParaRPr>
          </a:p>
        </p:txBody>
      </p:sp>
      <p:pic>
        <p:nvPicPr>
          <p:cNvPr id="169" name="Google Shape;169;p22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-25400" y="5778500"/>
            <a:ext cx="4561416" cy="1098550"/>
          </a:xfrm>
          <a:prstGeom prst="rect">
            <a:avLst/>
          </a:prstGeom>
          <a:noFill/>
          <a:ln>
            <a:noFill/>
          </a:ln>
        </p:spPr>
      </p:pic>
      <p:sp>
        <p:nvSpPr>
          <p:cNvPr id="170" name="Google Shape;170;p22"/>
          <p:cNvSpPr/>
          <p:nvPr/>
        </p:nvSpPr>
        <p:spPr>
          <a:xfrm>
            <a:off x="11552767" y="4987925"/>
            <a:ext cx="243416" cy="228600"/>
          </a:xfrm>
          <a:prstGeom prst="chevron">
            <a:avLst>
              <a:gd name="adj" fmla="val 10800"/>
            </a:avLst>
          </a:prstGeom>
          <a:gradFill>
            <a:gsLst>
              <a:gs pos="0">
                <a:srgbClr val="1389A6"/>
              </a:gs>
              <a:gs pos="72000">
                <a:srgbClr val="50B8DA"/>
              </a:gs>
              <a:gs pos="100000">
                <a:srgbClr val="7FC4DD"/>
              </a:gs>
            </a:gsLst>
            <a:lin ang="16200000" scaled="0"/>
          </a:gradFill>
          <a:ln w="9525" cap="rnd" cmpd="sng">
            <a:solidFill>
              <a:srgbClr val="1E768C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63500" dist="25400" dir="5400000">
              <a:srgbClr val="000000">
                <a:alpha val="45882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1" name="Google Shape;171;p22"/>
          <p:cNvSpPr/>
          <p:nvPr/>
        </p:nvSpPr>
        <p:spPr>
          <a:xfrm>
            <a:off x="11303000" y="4987925"/>
            <a:ext cx="243416" cy="228600"/>
          </a:xfrm>
          <a:prstGeom prst="chevron">
            <a:avLst>
              <a:gd name="adj" fmla="val 10800"/>
            </a:avLst>
          </a:prstGeom>
          <a:gradFill>
            <a:gsLst>
              <a:gs pos="0">
                <a:srgbClr val="1389A6"/>
              </a:gs>
              <a:gs pos="72000">
                <a:srgbClr val="50B8DA"/>
              </a:gs>
              <a:gs pos="100000">
                <a:srgbClr val="7FC4DD"/>
              </a:gs>
            </a:gsLst>
            <a:lin ang="16200000" scaled="0"/>
          </a:gradFill>
          <a:ln w="9525" cap="rnd" cmpd="sng">
            <a:solidFill>
              <a:srgbClr val="1E768C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63500" dist="25400" dir="5400000">
              <a:srgbClr val="000000">
                <a:alpha val="45882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2" name="Google Shape;172;p22"/>
          <p:cNvSpPr txBox="1">
            <a:spLocks noGrp="1"/>
          </p:cNvSpPr>
          <p:nvPr>
            <p:ph type="title"/>
          </p:nvPr>
        </p:nvSpPr>
        <p:spPr>
          <a:xfrm>
            <a:off x="609600" y="274637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100" b="1" i="0" u="none" strike="noStrike" cap="none">
                <a:solidFill>
                  <a:schemeClr val="lt2"/>
                </a:solidFill>
                <a:latin typeface="Lucida Sans"/>
                <a:ea typeface="Lucida Sans"/>
                <a:cs typeface="Lucida Sans"/>
                <a:sym typeface="Lucida San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100" b="1" i="0" u="none" strike="noStrike" cap="none">
                <a:solidFill>
                  <a:schemeClr val="lt2"/>
                </a:solidFill>
                <a:latin typeface="Lucida Sans"/>
                <a:ea typeface="Lucida Sans"/>
                <a:cs typeface="Lucida Sans"/>
                <a:sym typeface="Lucida Sans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100" b="1" i="0" u="none" strike="noStrike" cap="none">
                <a:solidFill>
                  <a:schemeClr val="lt2"/>
                </a:solidFill>
                <a:latin typeface="Lucida Sans"/>
                <a:ea typeface="Lucida Sans"/>
                <a:cs typeface="Lucida Sans"/>
                <a:sym typeface="Lucida Sans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100" b="1" i="0" u="none" strike="noStrike" cap="none">
                <a:solidFill>
                  <a:schemeClr val="lt2"/>
                </a:solidFill>
                <a:latin typeface="Lucida Sans"/>
                <a:ea typeface="Lucida Sans"/>
                <a:cs typeface="Lucida Sans"/>
                <a:sym typeface="Lucida Sans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100" b="1" i="0" u="none" strike="noStrike" cap="none">
                <a:solidFill>
                  <a:schemeClr val="lt2"/>
                </a:solidFill>
                <a:latin typeface="Lucida Sans"/>
                <a:ea typeface="Lucida Sans"/>
                <a:cs typeface="Lucida Sans"/>
                <a:sym typeface="Lucida Sans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100" b="1" i="0" u="none" strike="noStrike" cap="none">
                <a:solidFill>
                  <a:schemeClr val="lt2"/>
                </a:solidFill>
                <a:latin typeface="Lucida Sans"/>
                <a:ea typeface="Lucida Sans"/>
                <a:cs typeface="Lucida Sans"/>
                <a:sym typeface="Lucida Sans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100" b="1" i="0" u="none" strike="noStrike" cap="none">
                <a:solidFill>
                  <a:schemeClr val="lt2"/>
                </a:solidFill>
                <a:latin typeface="Lucida Sans"/>
                <a:ea typeface="Lucida Sans"/>
                <a:cs typeface="Lucida Sans"/>
                <a:sym typeface="Lucida Sans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100" b="1" i="0" u="none" strike="noStrike" cap="none">
                <a:solidFill>
                  <a:schemeClr val="lt2"/>
                </a:solidFill>
                <a:latin typeface="Lucida Sans"/>
                <a:ea typeface="Lucida Sans"/>
                <a:cs typeface="Lucida Sans"/>
                <a:sym typeface="Lucida Sans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100" b="1" i="0" u="none" strike="noStrike" cap="none">
                <a:solidFill>
                  <a:schemeClr val="lt2"/>
                </a:solidFill>
                <a:latin typeface="Lucida Sans"/>
                <a:ea typeface="Lucida Sans"/>
                <a:cs typeface="Lucida Sans"/>
                <a:sym typeface="Lucida Sans"/>
              </a:defRPr>
            </a:lvl9pPr>
          </a:lstStyle>
          <a:p>
            <a:endParaRPr/>
          </a:p>
        </p:txBody>
      </p:sp>
      <p:sp>
        <p:nvSpPr>
          <p:cNvPr id="173" name="Google Shape;173;p22"/>
          <p:cNvSpPr txBox="1">
            <a:spLocks noGrp="1"/>
          </p:cNvSpPr>
          <p:nvPr>
            <p:ph type="body" idx="1"/>
          </p:nvPr>
        </p:nvSpPr>
        <p:spPr>
          <a:xfrm>
            <a:off x="609600" y="1481137"/>
            <a:ext cx="109728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45186" algn="l" rtl="0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836"/>
              <a:buFont typeface="Noto Sans Symbols"/>
              <a:buChar char="🞂"/>
              <a:defRPr sz="2700" b="0" i="0" u="none" strike="noStrike" cap="none">
                <a:solidFill>
                  <a:schemeClr val="lt1"/>
                </a:solidFill>
                <a:latin typeface="Lucida Sans"/>
                <a:ea typeface="Lucida Sans"/>
                <a:cs typeface="Lucida Sans"/>
                <a:sym typeface="Lucida Sans"/>
              </a:defRPr>
            </a:lvl1pPr>
            <a:lvl2pPr marL="914400" marR="0" lvl="1" indent="-374650" algn="l" rtl="0">
              <a:spcBef>
                <a:spcPts val="325"/>
              </a:spcBef>
              <a:spcAft>
                <a:spcPts val="0"/>
              </a:spcAft>
              <a:buClr>
                <a:schemeClr val="accent1"/>
              </a:buClr>
              <a:buSzPts val="2300"/>
              <a:buFont typeface="Verdana"/>
              <a:buChar char="◦"/>
              <a:defRPr sz="2300" b="0" i="0" u="none" strike="noStrike" cap="none">
                <a:solidFill>
                  <a:schemeClr val="lt1"/>
                </a:solidFill>
                <a:latin typeface="Lucida Sans"/>
                <a:ea typeface="Lucida Sans"/>
                <a:cs typeface="Lucida Sans"/>
                <a:sym typeface="Lucida Sans"/>
              </a:defRPr>
            </a:lvl2pPr>
            <a:lvl3pPr marL="1371600" marR="0" lvl="2" indent="-361950" algn="l" rtl="0">
              <a:spcBef>
                <a:spcPts val="350"/>
              </a:spcBef>
              <a:spcAft>
                <a:spcPts val="0"/>
              </a:spcAft>
              <a:buClr>
                <a:schemeClr val="accent2"/>
              </a:buClr>
              <a:buSzPts val="2100"/>
              <a:buFont typeface="Noto Sans Symbols"/>
              <a:buChar char="●"/>
              <a:defRPr sz="2100" b="0" i="0" u="none" strike="noStrike" cap="none">
                <a:solidFill>
                  <a:schemeClr val="lt1"/>
                </a:solidFill>
                <a:latin typeface="Lucida Sans"/>
                <a:ea typeface="Lucida Sans"/>
                <a:cs typeface="Lucida Sans"/>
                <a:sym typeface="Lucida Sans"/>
              </a:defRPr>
            </a:lvl3pPr>
            <a:lvl4pPr marL="1828800" marR="0" lvl="3" indent="-349250" algn="l" rtl="0">
              <a:spcBef>
                <a:spcPts val="350"/>
              </a:spcBef>
              <a:spcAft>
                <a:spcPts val="0"/>
              </a:spcAft>
              <a:buClr>
                <a:schemeClr val="accent2"/>
              </a:buClr>
              <a:buSzPts val="1900"/>
              <a:buFont typeface="Noto Sans Symbols"/>
              <a:buChar char="●"/>
              <a:defRPr sz="1900" b="0" i="0" u="none" strike="noStrike" cap="none">
                <a:solidFill>
                  <a:schemeClr val="lt1"/>
                </a:solidFill>
                <a:latin typeface="Lucida Sans"/>
                <a:ea typeface="Lucida Sans"/>
                <a:cs typeface="Lucida Sans"/>
                <a:sym typeface="Lucida Sans"/>
              </a:defRPr>
            </a:lvl4pPr>
            <a:lvl5pPr marL="2286000" marR="0" lvl="4" indent="-342900" algn="l" rtl="0">
              <a:spcBef>
                <a:spcPts val="350"/>
              </a:spcBef>
              <a:spcAft>
                <a:spcPts val="0"/>
              </a:spcAft>
              <a:buClr>
                <a:schemeClr val="accent2"/>
              </a:buClr>
              <a:buSzPts val="1800"/>
              <a:buFont typeface="Noto Sans Symbols"/>
              <a:buChar char="●"/>
              <a:defRPr sz="1800" b="0" i="0" u="none" strike="noStrike" cap="none">
                <a:solidFill>
                  <a:schemeClr val="lt1"/>
                </a:solidFill>
                <a:latin typeface="Lucida Sans"/>
                <a:ea typeface="Lucida Sans"/>
                <a:cs typeface="Lucida Sans"/>
                <a:sym typeface="Lucida Sans"/>
              </a:defRPr>
            </a:lvl5pPr>
            <a:lvl6pPr marL="2743200" marR="0" lvl="5" indent="-342900" algn="l" rtl="0">
              <a:spcBef>
                <a:spcPts val="35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Noto Sans Symbols"/>
              <a:buChar char="■"/>
              <a:defRPr sz="1800" b="0" i="0" u="none" strike="noStrike" cap="none">
                <a:solidFill>
                  <a:schemeClr val="lt1"/>
                </a:solidFill>
                <a:latin typeface="Lucida Sans"/>
                <a:ea typeface="Lucida Sans"/>
                <a:cs typeface="Lucida Sans"/>
                <a:sym typeface="Lucida Sans"/>
              </a:defRPr>
            </a:lvl6pPr>
            <a:lvl7pPr marL="3200400" marR="0" lvl="6" indent="-330200" algn="l" rtl="0">
              <a:spcBef>
                <a:spcPts val="350"/>
              </a:spcBef>
              <a:spcAft>
                <a:spcPts val="0"/>
              </a:spcAft>
              <a:buClr>
                <a:schemeClr val="accent3"/>
              </a:buClr>
              <a:buSzPts val="1600"/>
              <a:buFont typeface="Noto Sans Symbols"/>
              <a:buChar char="■"/>
              <a:defRPr sz="1600" b="0" i="0" u="none" strike="noStrike" cap="none">
                <a:solidFill>
                  <a:schemeClr val="lt1"/>
                </a:solidFill>
                <a:latin typeface="Lucida Sans"/>
                <a:ea typeface="Lucida Sans"/>
                <a:cs typeface="Lucida Sans"/>
                <a:sym typeface="Lucida Sans"/>
              </a:defRPr>
            </a:lvl7pPr>
            <a:lvl8pPr marL="3657600" marR="0" lvl="7" indent="-330200" algn="l" rtl="0">
              <a:spcBef>
                <a:spcPts val="350"/>
              </a:spcBef>
              <a:spcAft>
                <a:spcPts val="0"/>
              </a:spcAft>
              <a:buClr>
                <a:schemeClr val="accent3"/>
              </a:buClr>
              <a:buSzPts val="1600"/>
              <a:buFont typeface="Noto Sans Symbols"/>
              <a:buChar char="■"/>
              <a:defRPr sz="1600" b="0" i="0" u="none" strike="noStrike" cap="none">
                <a:solidFill>
                  <a:schemeClr val="lt1"/>
                </a:solidFill>
                <a:latin typeface="Lucida Sans"/>
                <a:ea typeface="Lucida Sans"/>
                <a:cs typeface="Lucida Sans"/>
                <a:sym typeface="Lucida Sans"/>
              </a:defRPr>
            </a:lvl8pPr>
            <a:lvl9pPr marL="4114800" marR="0" lvl="8" indent="-330200" algn="l" rtl="0">
              <a:spcBef>
                <a:spcPts val="350"/>
              </a:spcBef>
              <a:spcAft>
                <a:spcPts val="0"/>
              </a:spcAft>
              <a:buClr>
                <a:schemeClr val="accent3"/>
              </a:buClr>
              <a:buSzPts val="1600"/>
              <a:buFont typeface="Noto Sans Symbols"/>
              <a:buChar char="■"/>
              <a:defRPr sz="1600" b="0" i="0" u="none" strike="noStrike" cap="none">
                <a:solidFill>
                  <a:schemeClr val="lt1"/>
                </a:solidFill>
                <a:latin typeface="Lucida Sans"/>
                <a:ea typeface="Lucida Sans"/>
                <a:cs typeface="Lucida Sans"/>
                <a:sym typeface="Lucida Sans"/>
              </a:defRPr>
            </a:lvl9pPr>
          </a:lstStyle>
          <a:p>
            <a:endParaRPr/>
          </a:p>
        </p:txBody>
      </p:sp>
      <p:sp>
        <p:nvSpPr>
          <p:cNvPr id="174" name="Google Shape;174;p22"/>
          <p:cNvSpPr txBox="1">
            <a:spLocks noGrp="1"/>
          </p:cNvSpPr>
          <p:nvPr>
            <p:ph type="dt" idx="10"/>
          </p:nvPr>
        </p:nvSpPr>
        <p:spPr>
          <a:xfrm>
            <a:off x="8970434" y="6408738"/>
            <a:ext cx="255904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75" name="Google Shape;175;p22"/>
          <p:cNvSpPr txBox="1">
            <a:spLocks noGrp="1"/>
          </p:cNvSpPr>
          <p:nvPr>
            <p:ph type="ftr" idx="11"/>
          </p:nvPr>
        </p:nvSpPr>
        <p:spPr>
          <a:xfrm>
            <a:off x="5839883" y="6408738"/>
            <a:ext cx="3134783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76" name="Google Shape;176;p22"/>
          <p:cNvSpPr txBox="1">
            <a:spLocks noGrp="1"/>
          </p:cNvSpPr>
          <p:nvPr>
            <p:ph type="sldNum" idx="12"/>
          </p:nvPr>
        </p:nvSpPr>
        <p:spPr>
          <a:xfrm>
            <a:off x="11529483" y="6408738"/>
            <a:ext cx="48894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None/>
              <a:defRPr sz="10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None/>
              <a:defRPr sz="10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None/>
              <a:defRPr sz="10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None/>
              <a:defRPr sz="10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None/>
              <a:defRPr sz="10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None/>
              <a:defRPr sz="10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None/>
              <a:defRPr sz="10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None/>
              <a:defRPr sz="10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None/>
              <a:defRPr sz="10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ru-RU" smtClean="0"/>
              <a:pPr/>
              <a:t>‹#›</a:t>
            </a:fld>
            <a:endParaRPr lang="ru-RU" sz="1400">
              <a:solidFill>
                <a:srgbClr val="000000"/>
              </a:solidFill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0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microsoft.com/office/2007/relationships/hdphoto" Target="../media/hdphoto1.wdp"/><Relationship Id="rId4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CAA66528-A3B2-4457-933E-75286E3E04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88" name="Google Shape;188;p24"/>
          <p:cNvSpPr txBox="1">
            <a:spLocks noGrp="1"/>
          </p:cNvSpPr>
          <p:nvPr>
            <p:ph type="title" idx="4294967295"/>
          </p:nvPr>
        </p:nvSpPr>
        <p:spPr>
          <a:xfrm>
            <a:off x="5088778" y="368911"/>
            <a:ext cx="6814279" cy="2879616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r">
              <a:buClr>
                <a:srgbClr val="0F5666"/>
              </a:buClr>
              <a:buSzPts val="4000"/>
            </a:pPr>
            <a:r>
              <a:rPr lang="ru-RU" sz="4400" dirty="0">
                <a:solidFill>
                  <a:schemeClr val="accent5">
                    <a:lumMod val="75000"/>
                  </a:schemeClr>
                </a:solidFill>
                <a:latin typeface="ItalicC" panose="00000400000000000000" pitchFamily="2" charset="0"/>
                <a:cs typeface="ItalicC" panose="00000400000000000000" pitchFamily="2" charset="0"/>
              </a:rPr>
              <a:t>Михаил Юрьевич Лермонтов</a:t>
            </a:r>
            <a:br>
              <a:rPr lang="ru-RU" sz="4400" dirty="0">
                <a:solidFill>
                  <a:schemeClr val="accent5">
                    <a:lumMod val="75000"/>
                  </a:schemeClr>
                </a:solidFill>
                <a:latin typeface="ItalicC" panose="00000400000000000000" pitchFamily="2" charset="0"/>
                <a:cs typeface="ItalicC" panose="00000400000000000000" pitchFamily="2" charset="0"/>
              </a:rPr>
            </a:br>
            <a:r>
              <a:rPr lang="ru-RU" sz="2400">
                <a:solidFill>
                  <a:schemeClr val="accent5">
                    <a:lumMod val="75000"/>
                  </a:schemeClr>
                </a:solidFill>
                <a:latin typeface="ItalicC" panose="00000400000000000000" pitchFamily="2" charset="0"/>
                <a:cs typeface="ItalicC" panose="00000400000000000000" pitchFamily="2" charset="0"/>
              </a:rPr>
              <a:t>Турецкая </a:t>
            </a:r>
            <a:r>
              <a:rPr lang="ru-RU" sz="2400" smtClean="0">
                <a:solidFill>
                  <a:schemeClr val="accent5">
                    <a:lumMod val="75000"/>
                  </a:schemeClr>
                </a:solidFill>
                <a:latin typeface="ItalicC" panose="00000400000000000000" pitchFamily="2" charset="0"/>
                <a:cs typeface="ItalicC" panose="00000400000000000000" pitchFamily="2" charset="0"/>
              </a:rPr>
              <a:t>сказка </a:t>
            </a:r>
            <a:r>
              <a:rPr lang="ru-RU" sz="2400" dirty="0">
                <a:solidFill>
                  <a:schemeClr val="accent5">
                    <a:lumMod val="75000"/>
                  </a:schemeClr>
                </a:solidFill>
                <a:latin typeface="ItalicC" panose="00000400000000000000" pitchFamily="2" charset="0"/>
                <a:cs typeface="ItalicC" panose="00000400000000000000" pitchFamily="2" charset="0"/>
              </a:rPr>
              <a:t/>
            </a:r>
            <a:br>
              <a:rPr lang="ru-RU" sz="2400" dirty="0">
                <a:solidFill>
                  <a:schemeClr val="accent5">
                    <a:lumMod val="75000"/>
                  </a:schemeClr>
                </a:solidFill>
                <a:latin typeface="ItalicC" panose="00000400000000000000" pitchFamily="2" charset="0"/>
                <a:cs typeface="ItalicC" panose="00000400000000000000" pitchFamily="2" charset="0"/>
              </a:rPr>
            </a:br>
            <a:r>
              <a:rPr lang="en-US" sz="2400" dirty="0">
                <a:solidFill>
                  <a:schemeClr val="accent5">
                    <a:lumMod val="75000"/>
                  </a:schemeClr>
                </a:solidFill>
                <a:latin typeface="ItalicC" panose="00000400000000000000" pitchFamily="2" charset="0"/>
                <a:cs typeface="ItalicC" panose="00000400000000000000" pitchFamily="2" charset="0"/>
              </a:rPr>
              <a:t>“</a:t>
            </a:r>
            <a:r>
              <a:rPr lang="ru-RU" sz="2400" dirty="0" err="1">
                <a:solidFill>
                  <a:schemeClr val="accent5">
                    <a:lumMod val="75000"/>
                  </a:schemeClr>
                </a:solidFill>
                <a:latin typeface="ItalicC" panose="00000400000000000000" pitchFamily="2" charset="0"/>
                <a:cs typeface="ItalicC" panose="00000400000000000000" pitchFamily="2" charset="0"/>
              </a:rPr>
              <a:t>Ашик-Кериб</a:t>
            </a:r>
            <a:r>
              <a:rPr lang="en-US" sz="2400" dirty="0">
                <a:solidFill>
                  <a:schemeClr val="accent5">
                    <a:lumMod val="75000"/>
                  </a:schemeClr>
                </a:solidFill>
                <a:latin typeface="ItalicC" panose="00000400000000000000" pitchFamily="2" charset="0"/>
                <a:cs typeface="ItalicC" panose="00000400000000000000" pitchFamily="2" charset="0"/>
              </a:rPr>
              <a:t>”</a:t>
            </a:r>
            <a:r>
              <a:rPr lang="ru-RU" sz="2400" dirty="0">
                <a:solidFill>
                  <a:schemeClr val="accent5">
                    <a:lumMod val="75000"/>
                  </a:schemeClr>
                </a:solidFill>
                <a:latin typeface="ItalicC" panose="00000400000000000000" pitchFamily="2" charset="0"/>
                <a:cs typeface="ItalicC" panose="00000400000000000000" pitchFamily="2" charset="0"/>
              </a:rPr>
              <a:t> </a:t>
            </a:r>
            <a:endParaRPr sz="2400" dirty="0">
              <a:solidFill>
                <a:schemeClr val="accent5">
                  <a:lumMod val="75000"/>
                </a:schemeClr>
              </a:solidFill>
              <a:latin typeface="ItalicC" panose="00000400000000000000" pitchFamily="2" charset="0"/>
              <a:cs typeface="ItalicC" panose="00000400000000000000" pitchFamily="2" charset="0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BAF331DA-A424-4BE1-901D-0C9A19796199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5347" b="90297" l="9832" r="89832">
                        <a14:foregroundMark x1="41453" y1="89703" x2="50391" y2="91881"/>
                        <a14:foregroundMark x1="50391" y1="91881" x2="62235" y2="90495"/>
                        <a14:foregroundMark x1="62235" y1="90495" x2="65140" y2="84356"/>
                        <a14:foregroundMark x1="49274" y1="5347" x2="49274" y2="5347"/>
                      </a14:backgroundRemoval>
                    </a14:imgEffect>
                  </a14:imgLayer>
                </a14:imgProps>
              </a:ext>
            </a:extLst>
          </a:blip>
          <a:srcRect l="26443" r="21902"/>
          <a:stretch/>
        </p:blipFill>
        <p:spPr>
          <a:xfrm>
            <a:off x="131973" y="253108"/>
            <a:ext cx="6101224" cy="6664608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83626E52-8A15-4D63-BC7F-CEC7124957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Google Shape;198;p24">
            <a:extLst>
              <a:ext uri="{FF2B5EF4-FFF2-40B4-BE49-F238E27FC236}">
                <a16:creationId xmlns:a16="http://schemas.microsoft.com/office/drawing/2014/main" xmlns="" id="{8027B0B4-A07F-445B-810A-BA78B706A162}"/>
              </a:ext>
            </a:extLst>
          </p:cNvPr>
          <p:cNvSpPr txBox="1"/>
          <p:nvPr/>
        </p:nvSpPr>
        <p:spPr>
          <a:xfrm>
            <a:off x="4278323" y="1684517"/>
            <a:ext cx="3635354" cy="3488965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ctr">
              <a:buClr>
                <a:srgbClr val="FF0000"/>
              </a:buClr>
              <a:buSzPts val="3200"/>
            </a:pPr>
            <a:endParaRPr lang="ru-RU" sz="3600" b="1" dirty="0">
              <a:latin typeface="ItalicC" panose="00000400000000000000" pitchFamily="2" charset="0"/>
              <a:cs typeface="ItalicC" panose="00000400000000000000" pitchFamily="2" charset="0"/>
            </a:endParaRPr>
          </a:p>
          <a:p>
            <a:pPr algn="ctr">
              <a:buClr>
                <a:srgbClr val="FF0000"/>
              </a:buClr>
              <a:buSzPts val="3200"/>
            </a:pPr>
            <a:r>
              <a:rPr lang="ru-RU" sz="3600" b="1" dirty="0">
                <a:solidFill>
                  <a:schemeClr val="accent5">
                    <a:lumMod val="75000"/>
                  </a:schemeClr>
                </a:solidFill>
                <a:latin typeface="ItalicC" panose="00000400000000000000" pitchFamily="2" charset="0"/>
                <a:cs typeface="ItalicC" panose="00000400000000000000" pitchFamily="2" charset="0"/>
              </a:rPr>
              <a:t>МАГУЛЬ МИГЕРИ</a:t>
            </a:r>
            <a:endParaRPr sz="3600" b="1" dirty="0">
              <a:solidFill>
                <a:schemeClr val="accent5">
                  <a:lumMod val="75000"/>
                </a:schemeClr>
              </a:solidFill>
              <a:latin typeface="ItalicC" panose="00000400000000000000" pitchFamily="2" charset="0"/>
              <a:cs typeface="ItalicC" panose="00000400000000000000" pitchFamily="2" charset="0"/>
            </a:endParaRPr>
          </a:p>
        </p:txBody>
      </p:sp>
      <p:sp>
        <p:nvSpPr>
          <p:cNvPr id="18" name="Google Shape;221;p25">
            <a:extLst>
              <a:ext uri="{FF2B5EF4-FFF2-40B4-BE49-F238E27FC236}">
                <a16:creationId xmlns:a16="http://schemas.microsoft.com/office/drawing/2014/main" xmlns="" id="{E8E81454-59AC-4171-ADC8-34054E471B4E}"/>
              </a:ext>
            </a:extLst>
          </p:cNvPr>
          <p:cNvSpPr txBox="1"/>
          <p:nvPr/>
        </p:nvSpPr>
        <p:spPr>
          <a:xfrm>
            <a:off x="431805" y="730250"/>
            <a:ext cx="3635354" cy="787400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>
            <a:solidFill>
              <a:schemeClr val="bg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chemeClr val="dk1"/>
              </a:buClr>
              <a:buSzPts val="3600"/>
            </a:pPr>
            <a:r>
              <a:rPr lang="ru-RU" sz="2400" b="1" dirty="0">
                <a:solidFill>
                  <a:schemeClr val="accent5">
                    <a:lumMod val="75000"/>
                  </a:schemeClr>
                </a:solidFill>
                <a:latin typeface="ItalicC" panose="00000400000000000000" pitchFamily="2" charset="0"/>
                <a:cs typeface="ItalicC" panose="00000400000000000000" pitchFamily="2" charset="0"/>
              </a:rPr>
              <a:t>трудолюбивая</a:t>
            </a:r>
            <a:endParaRPr sz="2400" b="1" dirty="0">
              <a:solidFill>
                <a:schemeClr val="accent5">
                  <a:lumMod val="75000"/>
                </a:schemeClr>
              </a:solidFill>
              <a:latin typeface="ItalicC" panose="00000400000000000000" pitchFamily="2" charset="0"/>
              <a:cs typeface="ItalicC" panose="00000400000000000000" pitchFamily="2" charset="0"/>
            </a:endParaRPr>
          </a:p>
        </p:txBody>
      </p:sp>
      <p:sp>
        <p:nvSpPr>
          <p:cNvPr id="11" name="Google Shape;221;p25">
            <a:extLst>
              <a:ext uri="{FF2B5EF4-FFF2-40B4-BE49-F238E27FC236}">
                <a16:creationId xmlns:a16="http://schemas.microsoft.com/office/drawing/2014/main" xmlns="" id="{44C83770-4F1D-4E78-9003-B1D6D3A19F8C}"/>
              </a:ext>
            </a:extLst>
          </p:cNvPr>
          <p:cNvSpPr txBox="1"/>
          <p:nvPr/>
        </p:nvSpPr>
        <p:spPr>
          <a:xfrm>
            <a:off x="452281" y="5422155"/>
            <a:ext cx="3194051" cy="787400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>
            <a:solidFill>
              <a:schemeClr val="bg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chemeClr val="dk1"/>
              </a:buClr>
              <a:buSzPts val="3600"/>
            </a:pPr>
            <a:r>
              <a:rPr lang="ru-RU" sz="2400" b="1" dirty="0">
                <a:solidFill>
                  <a:schemeClr val="accent5">
                    <a:lumMod val="75000"/>
                  </a:schemeClr>
                </a:solidFill>
                <a:latin typeface="ItalicC" panose="00000400000000000000" pitchFamily="2" charset="0"/>
                <a:cs typeface="ItalicC" panose="00000400000000000000" pitchFamily="2" charset="0"/>
              </a:rPr>
              <a:t>терпеливая</a:t>
            </a:r>
            <a:endParaRPr sz="2400" b="1" dirty="0">
              <a:solidFill>
                <a:schemeClr val="accent5">
                  <a:lumMod val="75000"/>
                </a:schemeClr>
              </a:solidFill>
              <a:latin typeface="ItalicC" panose="00000400000000000000" pitchFamily="2" charset="0"/>
              <a:cs typeface="ItalicC" panose="00000400000000000000" pitchFamily="2" charset="0"/>
            </a:endParaRPr>
          </a:p>
        </p:txBody>
      </p:sp>
      <p:sp>
        <p:nvSpPr>
          <p:cNvPr id="13" name="Google Shape;221;p25">
            <a:extLst>
              <a:ext uri="{FF2B5EF4-FFF2-40B4-BE49-F238E27FC236}">
                <a16:creationId xmlns:a16="http://schemas.microsoft.com/office/drawing/2014/main" xmlns="" id="{E2FEE3D1-680F-4AED-AE4A-CECED1EF7D8F}"/>
              </a:ext>
            </a:extLst>
          </p:cNvPr>
          <p:cNvSpPr txBox="1"/>
          <p:nvPr/>
        </p:nvSpPr>
        <p:spPr>
          <a:xfrm>
            <a:off x="8455813" y="3035299"/>
            <a:ext cx="3194051" cy="787400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>
            <a:solidFill>
              <a:schemeClr val="bg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chemeClr val="dk1"/>
              </a:buClr>
              <a:buSzPts val="3600"/>
            </a:pPr>
            <a:r>
              <a:rPr lang="ru-RU" sz="2400" b="1" dirty="0">
                <a:solidFill>
                  <a:schemeClr val="accent5">
                    <a:lumMod val="75000"/>
                  </a:schemeClr>
                </a:solidFill>
                <a:latin typeface="ItalicC" panose="00000400000000000000" pitchFamily="2" charset="0"/>
                <a:cs typeface="ItalicC" panose="00000400000000000000" pitchFamily="2" charset="0"/>
              </a:rPr>
              <a:t>ласковая</a:t>
            </a:r>
            <a:endParaRPr sz="2400" b="1" dirty="0">
              <a:solidFill>
                <a:schemeClr val="accent5">
                  <a:lumMod val="75000"/>
                </a:schemeClr>
              </a:solidFill>
              <a:latin typeface="ItalicC" panose="00000400000000000000" pitchFamily="2" charset="0"/>
              <a:cs typeface="ItalicC" panose="00000400000000000000" pitchFamily="2" charset="0"/>
            </a:endParaRPr>
          </a:p>
        </p:txBody>
      </p:sp>
      <p:sp>
        <p:nvSpPr>
          <p:cNvPr id="14" name="Google Shape;221;p25">
            <a:extLst>
              <a:ext uri="{FF2B5EF4-FFF2-40B4-BE49-F238E27FC236}">
                <a16:creationId xmlns:a16="http://schemas.microsoft.com/office/drawing/2014/main" xmlns="" id="{A1CB52AC-30EA-4572-920A-AFA02718EE31}"/>
              </a:ext>
            </a:extLst>
          </p:cNvPr>
          <p:cNvSpPr txBox="1"/>
          <p:nvPr/>
        </p:nvSpPr>
        <p:spPr>
          <a:xfrm>
            <a:off x="431805" y="3035299"/>
            <a:ext cx="3194051" cy="787400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>
            <a:solidFill>
              <a:schemeClr val="bg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chemeClr val="dk1"/>
              </a:buClr>
              <a:buSzPts val="3600"/>
            </a:pPr>
            <a:r>
              <a:rPr lang="ru-RU" sz="2400" b="1" dirty="0">
                <a:solidFill>
                  <a:schemeClr val="accent5">
                    <a:lumMod val="75000"/>
                  </a:schemeClr>
                </a:solidFill>
                <a:latin typeface="ItalicC" panose="00000400000000000000" pitchFamily="2" charset="0"/>
                <a:cs typeface="ItalicC" panose="00000400000000000000" pitchFamily="2" charset="0"/>
              </a:rPr>
              <a:t>верная</a:t>
            </a:r>
            <a:endParaRPr sz="2400" b="1" dirty="0">
              <a:solidFill>
                <a:schemeClr val="accent5">
                  <a:lumMod val="75000"/>
                </a:schemeClr>
              </a:solidFill>
              <a:latin typeface="ItalicC" panose="00000400000000000000" pitchFamily="2" charset="0"/>
              <a:cs typeface="ItalicC" panose="00000400000000000000" pitchFamily="2" charset="0"/>
            </a:endParaRPr>
          </a:p>
        </p:txBody>
      </p:sp>
      <p:sp>
        <p:nvSpPr>
          <p:cNvPr id="17" name="Google Shape;221;p25">
            <a:extLst>
              <a:ext uri="{FF2B5EF4-FFF2-40B4-BE49-F238E27FC236}">
                <a16:creationId xmlns:a16="http://schemas.microsoft.com/office/drawing/2014/main" xmlns="" id="{9F4C37ED-3807-4696-83CE-F85A3A823AFB}"/>
              </a:ext>
            </a:extLst>
          </p:cNvPr>
          <p:cNvSpPr txBox="1"/>
          <p:nvPr/>
        </p:nvSpPr>
        <p:spPr>
          <a:xfrm>
            <a:off x="8104365" y="5422155"/>
            <a:ext cx="3635354" cy="787400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>
            <a:solidFill>
              <a:schemeClr val="bg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chemeClr val="dk1"/>
              </a:buClr>
              <a:buSzPts val="3600"/>
            </a:pPr>
            <a:r>
              <a:rPr lang="ru-RU" sz="2400" b="1" dirty="0">
                <a:solidFill>
                  <a:schemeClr val="accent5">
                    <a:lumMod val="75000"/>
                  </a:schemeClr>
                </a:solidFill>
                <a:latin typeface="ItalicC" panose="00000400000000000000" pitchFamily="2" charset="0"/>
                <a:cs typeface="ItalicC" panose="00000400000000000000" pitchFamily="2" charset="0"/>
              </a:rPr>
              <a:t>проницательная</a:t>
            </a:r>
            <a:endParaRPr sz="2400" b="1" dirty="0">
              <a:solidFill>
                <a:schemeClr val="accent5">
                  <a:lumMod val="75000"/>
                </a:schemeClr>
              </a:solidFill>
              <a:latin typeface="ItalicC" panose="00000400000000000000" pitchFamily="2" charset="0"/>
              <a:cs typeface="ItalicC" panose="00000400000000000000" pitchFamily="2" charset="0"/>
            </a:endParaRPr>
          </a:p>
        </p:txBody>
      </p:sp>
      <p:sp>
        <p:nvSpPr>
          <p:cNvPr id="20" name="Google Shape;221;p25">
            <a:extLst>
              <a:ext uri="{FF2B5EF4-FFF2-40B4-BE49-F238E27FC236}">
                <a16:creationId xmlns:a16="http://schemas.microsoft.com/office/drawing/2014/main" xmlns="" id="{4BC25EDE-466E-44A5-A698-D390AF433042}"/>
              </a:ext>
            </a:extLst>
          </p:cNvPr>
          <p:cNvSpPr txBox="1"/>
          <p:nvPr/>
        </p:nvSpPr>
        <p:spPr>
          <a:xfrm>
            <a:off x="8455813" y="730250"/>
            <a:ext cx="3194051" cy="787400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>
            <a:solidFill>
              <a:schemeClr val="bg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chemeClr val="dk1"/>
              </a:buClr>
              <a:buSzPts val="3600"/>
            </a:pPr>
            <a:r>
              <a:rPr lang="ru-RU" sz="2400" b="1" dirty="0">
                <a:solidFill>
                  <a:schemeClr val="accent5">
                    <a:lumMod val="75000"/>
                  </a:schemeClr>
                </a:solidFill>
                <a:latin typeface="ItalicC" panose="00000400000000000000" pitchFamily="2" charset="0"/>
                <a:cs typeface="ItalicC" panose="00000400000000000000" pitchFamily="2" charset="0"/>
              </a:rPr>
              <a:t>умная</a:t>
            </a:r>
            <a:endParaRPr sz="2400" b="1" dirty="0">
              <a:solidFill>
                <a:schemeClr val="accent5">
                  <a:lumMod val="75000"/>
                </a:schemeClr>
              </a:solidFill>
              <a:latin typeface="ItalicC" panose="00000400000000000000" pitchFamily="2" charset="0"/>
              <a:cs typeface="ItalicC" panose="000004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16874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83626E52-8A15-4D63-BC7F-CEC7124957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5348"/>
            <a:ext cx="12192000" cy="6858000"/>
          </a:xfrm>
          <a:prstGeom prst="rect">
            <a:avLst/>
          </a:prstGeom>
        </p:spPr>
      </p:pic>
      <p:sp>
        <p:nvSpPr>
          <p:cNvPr id="6" name="Google Shape;198;p24">
            <a:extLst>
              <a:ext uri="{FF2B5EF4-FFF2-40B4-BE49-F238E27FC236}">
                <a16:creationId xmlns:a16="http://schemas.microsoft.com/office/drawing/2014/main" xmlns="" id="{38CABF93-108A-4C87-A3C6-A750CB15BCBD}"/>
              </a:ext>
            </a:extLst>
          </p:cNvPr>
          <p:cNvSpPr txBox="1"/>
          <p:nvPr/>
        </p:nvSpPr>
        <p:spPr>
          <a:xfrm>
            <a:off x="4306929" y="1667149"/>
            <a:ext cx="3578142" cy="3523702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ctr">
              <a:buClr>
                <a:srgbClr val="FF0000"/>
              </a:buClr>
              <a:buSzPts val="3200"/>
            </a:pPr>
            <a:endParaRPr lang="ru-RU" sz="3600" b="1" dirty="0">
              <a:latin typeface="ItalicC" panose="00000400000000000000" pitchFamily="2" charset="0"/>
              <a:cs typeface="ItalicC" panose="00000400000000000000" pitchFamily="2" charset="0"/>
            </a:endParaRPr>
          </a:p>
          <a:p>
            <a:pPr algn="ctr">
              <a:buClr>
                <a:srgbClr val="FF0000"/>
              </a:buClr>
              <a:buSzPts val="3200"/>
            </a:pPr>
            <a:r>
              <a:rPr lang="ru-RU" sz="3200" b="1" dirty="0">
                <a:solidFill>
                  <a:schemeClr val="accent5">
                    <a:lumMod val="75000"/>
                  </a:schemeClr>
                </a:solidFill>
                <a:latin typeface="ItalicC" panose="00000400000000000000" pitchFamily="2" charset="0"/>
                <a:cs typeface="ItalicC" panose="00000400000000000000" pitchFamily="2" charset="0"/>
              </a:rPr>
              <a:t>КУРШУД БЕК</a:t>
            </a:r>
            <a:endParaRPr sz="3200" b="1" dirty="0">
              <a:solidFill>
                <a:schemeClr val="accent5">
                  <a:lumMod val="75000"/>
                </a:schemeClr>
              </a:solidFill>
              <a:latin typeface="ItalicC" panose="00000400000000000000" pitchFamily="2" charset="0"/>
              <a:cs typeface="ItalicC" panose="00000400000000000000" pitchFamily="2" charset="0"/>
            </a:endParaRPr>
          </a:p>
        </p:txBody>
      </p:sp>
      <p:sp>
        <p:nvSpPr>
          <p:cNvPr id="18" name="Google Shape;221;p25">
            <a:extLst>
              <a:ext uri="{FF2B5EF4-FFF2-40B4-BE49-F238E27FC236}">
                <a16:creationId xmlns:a16="http://schemas.microsoft.com/office/drawing/2014/main" xmlns="" id="{E8E81454-59AC-4171-ADC8-34054E471B4E}"/>
              </a:ext>
            </a:extLst>
          </p:cNvPr>
          <p:cNvSpPr txBox="1"/>
          <p:nvPr/>
        </p:nvSpPr>
        <p:spPr>
          <a:xfrm>
            <a:off x="708568" y="574173"/>
            <a:ext cx="3137945" cy="787400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>
            <a:solidFill>
              <a:schemeClr val="bg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chemeClr val="dk1"/>
              </a:buClr>
              <a:buSzPts val="3600"/>
            </a:pPr>
            <a:r>
              <a:rPr lang="ru-RU" sz="2400" b="1" dirty="0">
                <a:solidFill>
                  <a:schemeClr val="accent5">
                    <a:lumMod val="75000"/>
                  </a:schemeClr>
                </a:solidFill>
                <a:latin typeface="ItalicC" panose="00000400000000000000" pitchFamily="2" charset="0"/>
                <a:cs typeface="ItalicC" panose="00000400000000000000" pitchFamily="2" charset="0"/>
              </a:rPr>
              <a:t>подлый</a:t>
            </a:r>
            <a:endParaRPr sz="2400" b="1" dirty="0">
              <a:solidFill>
                <a:schemeClr val="accent5">
                  <a:lumMod val="75000"/>
                </a:schemeClr>
              </a:solidFill>
              <a:latin typeface="ItalicC" panose="00000400000000000000" pitchFamily="2" charset="0"/>
              <a:cs typeface="ItalicC" panose="00000400000000000000" pitchFamily="2" charset="0"/>
            </a:endParaRPr>
          </a:p>
        </p:txBody>
      </p:sp>
      <p:sp>
        <p:nvSpPr>
          <p:cNvPr id="11" name="Google Shape;221;p25">
            <a:extLst>
              <a:ext uri="{FF2B5EF4-FFF2-40B4-BE49-F238E27FC236}">
                <a16:creationId xmlns:a16="http://schemas.microsoft.com/office/drawing/2014/main" xmlns="" id="{2E6F6124-7899-454C-8359-1070A1CDE308}"/>
              </a:ext>
            </a:extLst>
          </p:cNvPr>
          <p:cNvSpPr txBox="1"/>
          <p:nvPr/>
        </p:nvSpPr>
        <p:spPr>
          <a:xfrm>
            <a:off x="652462" y="5630725"/>
            <a:ext cx="3194051" cy="787400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>
            <a:solidFill>
              <a:schemeClr val="bg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chemeClr val="dk1"/>
              </a:buClr>
              <a:buSzPts val="3600"/>
            </a:pPr>
            <a:r>
              <a:rPr lang="ru-RU" sz="2400" b="1" dirty="0">
                <a:solidFill>
                  <a:schemeClr val="accent5">
                    <a:lumMod val="75000"/>
                  </a:schemeClr>
                </a:solidFill>
                <a:latin typeface="ItalicC" panose="00000400000000000000" pitchFamily="2" charset="0"/>
                <a:cs typeface="ItalicC" panose="00000400000000000000" pitchFamily="2" charset="0"/>
              </a:rPr>
              <a:t>хитрый </a:t>
            </a:r>
            <a:endParaRPr sz="2400" b="1" dirty="0">
              <a:solidFill>
                <a:schemeClr val="accent5">
                  <a:lumMod val="75000"/>
                </a:schemeClr>
              </a:solidFill>
              <a:latin typeface="ItalicC" panose="00000400000000000000" pitchFamily="2" charset="0"/>
              <a:cs typeface="ItalicC" panose="00000400000000000000" pitchFamily="2" charset="0"/>
            </a:endParaRPr>
          </a:p>
        </p:txBody>
      </p:sp>
      <p:sp>
        <p:nvSpPr>
          <p:cNvPr id="13" name="Google Shape;221;p25">
            <a:extLst>
              <a:ext uri="{FF2B5EF4-FFF2-40B4-BE49-F238E27FC236}">
                <a16:creationId xmlns:a16="http://schemas.microsoft.com/office/drawing/2014/main" xmlns="" id="{E2FDFB16-66F9-46D5-ACAB-55237C297E0E}"/>
              </a:ext>
            </a:extLst>
          </p:cNvPr>
          <p:cNvSpPr txBox="1"/>
          <p:nvPr/>
        </p:nvSpPr>
        <p:spPr>
          <a:xfrm>
            <a:off x="4498974" y="5630725"/>
            <a:ext cx="3194051" cy="787400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>
            <a:solidFill>
              <a:schemeClr val="bg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chemeClr val="dk1"/>
              </a:buClr>
              <a:buSzPts val="3600"/>
            </a:pPr>
            <a:r>
              <a:rPr lang="ru-RU" sz="2400" b="1" dirty="0">
                <a:solidFill>
                  <a:schemeClr val="accent5">
                    <a:lumMod val="75000"/>
                  </a:schemeClr>
                </a:solidFill>
                <a:latin typeface="ItalicC" panose="00000400000000000000" pitchFamily="2" charset="0"/>
                <a:cs typeface="ItalicC" panose="00000400000000000000" pitchFamily="2" charset="0"/>
              </a:rPr>
              <a:t>завистливый</a:t>
            </a:r>
            <a:r>
              <a:rPr lang="ru-RU" sz="2400" b="1" dirty="0">
                <a:latin typeface="ItalicC" panose="00000400000000000000" pitchFamily="2" charset="0"/>
                <a:cs typeface="ItalicC" panose="00000400000000000000" pitchFamily="2" charset="0"/>
              </a:rPr>
              <a:t> </a:t>
            </a:r>
            <a:endParaRPr sz="2400" b="1" dirty="0">
              <a:latin typeface="ItalicC" panose="00000400000000000000" pitchFamily="2" charset="0"/>
              <a:cs typeface="ItalicC" panose="00000400000000000000" pitchFamily="2" charset="0"/>
            </a:endParaRPr>
          </a:p>
        </p:txBody>
      </p:sp>
      <p:sp>
        <p:nvSpPr>
          <p:cNvPr id="15" name="Google Shape;221;p25">
            <a:extLst>
              <a:ext uri="{FF2B5EF4-FFF2-40B4-BE49-F238E27FC236}">
                <a16:creationId xmlns:a16="http://schemas.microsoft.com/office/drawing/2014/main" xmlns="" id="{82764A1B-A46B-4976-8611-0C97B6C97F4B}"/>
              </a:ext>
            </a:extLst>
          </p:cNvPr>
          <p:cNvSpPr txBox="1"/>
          <p:nvPr/>
        </p:nvSpPr>
        <p:spPr>
          <a:xfrm>
            <a:off x="8345486" y="574173"/>
            <a:ext cx="3194051" cy="787400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>
            <a:solidFill>
              <a:schemeClr val="bg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chemeClr val="dk1"/>
              </a:buClr>
              <a:buSzPts val="3600"/>
            </a:pPr>
            <a:r>
              <a:rPr lang="ru-RU" sz="2400" b="1" dirty="0">
                <a:solidFill>
                  <a:schemeClr val="accent5">
                    <a:lumMod val="75000"/>
                  </a:schemeClr>
                </a:solidFill>
                <a:latin typeface="ItalicC" panose="00000400000000000000" pitchFamily="2" charset="0"/>
                <a:cs typeface="ItalicC" panose="00000400000000000000" pitchFamily="2" charset="0"/>
              </a:rPr>
              <a:t>жестокий</a:t>
            </a:r>
            <a:endParaRPr sz="2400" b="1" dirty="0">
              <a:solidFill>
                <a:schemeClr val="accent5">
                  <a:lumMod val="75000"/>
                </a:schemeClr>
              </a:solidFill>
              <a:latin typeface="ItalicC" panose="00000400000000000000" pitchFamily="2" charset="0"/>
              <a:cs typeface="ItalicC" panose="00000400000000000000" pitchFamily="2" charset="0"/>
            </a:endParaRPr>
          </a:p>
        </p:txBody>
      </p:sp>
      <p:sp>
        <p:nvSpPr>
          <p:cNvPr id="17" name="Google Shape;221;p25">
            <a:extLst>
              <a:ext uri="{FF2B5EF4-FFF2-40B4-BE49-F238E27FC236}">
                <a16:creationId xmlns:a16="http://schemas.microsoft.com/office/drawing/2014/main" xmlns="" id="{6C56D9AB-5E22-4C43-A5C5-DC6BA65B5F6E}"/>
              </a:ext>
            </a:extLst>
          </p:cNvPr>
          <p:cNvSpPr txBox="1"/>
          <p:nvPr/>
        </p:nvSpPr>
        <p:spPr>
          <a:xfrm>
            <a:off x="8345487" y="5630725"/>
            <a:ext cx="3194051" cy="787400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>
            <a:solidFill>
              <a:schemeClr val="bg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chemeClr val="dk1"/>
              </a:buClr>
              <a:buSzPts val="3600"/>
            </a:pPr>
            <a:r>
              <a:rPr lang="ru-RU" sz="2400" b="1" dirty="0">
                <a:solidFill>
                  <a:schemeClr val="accent5">
                    <a:lumMod val="75000"/>
                  </a:schemeClr>
                </a:solidFill>
                <a:latin typeface="ItalicC" panose="00000400000000000000" pitchFamily="2" charset="0"/>
                <a:cs typeface="ItalicC" panose="00000400000000000000" pitchFamily="2" charset="0"/>
              </a:rPr>
              <a:t>трусливый</a:t>
            </a:r>
            <a:endParaRPr sz="2400" b="1" dirty="0">
              <a:solidFill>
                <a:schemeClr val="accent5">
                  <a:lumMod val="75000"/>
                </a:schemeClr>
              </a:solidFill>
              <a:latin typeface="ItalicC" panose="00000400000000000000" pitchFamily="2" charset="0"/>
              <a:cs typeface="ItalicC" panose="00000400000000000000" pitchFamily="2" charset="0"/>
            </a:endParaRPr>
          </a:p>
        </p:txBody>
      </p:sp>
      <p:sp>
        <p:nvSpPr>
          <p:cNvPr id="19" name="Google Shape;221;p25">
            <a:extLst>
              <a:ext uri="{FF2B5EF4-FFF2-40B4-BE49-F238E27FC236}">
                <a16:creationId xmlns:a16="http://schemas.microsoft.com/office/drawing/2014/main" xmlns="" id="{C77B0D3C-0FC2-4339-BCEB-9AFE7B4B2A27}"/>
              </a:ext>
            </a:extLst>
          </p:cNvPr>
          <p:cNvSpPr txBox="1"/>
          <p:nvPr/>
        </p:nvSpPr>
        <p:spPr>
          <a:xfrm>
            <a:off x="4498974" y="574173"/>
            <a:ext cx="3194051" cy="787400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>
            <a:solidFill>
              <a:schemeClr val="bg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chemeClr val="dk1"/>
              </a:buClr>
              <a:buSzPts val="3600"/>
            </a:pPr>
            <a:r>
              <a:rPr lang="ru-RU" sz="2400" b="1" dirty="0">
                <a:solidFill>
                  <a:schemeClr val="accent5">
                    <a:lumMod val="75000"/>
                  </a:schemeClr>
                </a:solidFill>
                <a:latin typeface="ItalicC" panose="00000400000000000000" pitchFamily="2" charset="0"/>
                <a:cs typeface="ItalicC" panose="00000400000000000000" pitchFamily="2" charset="0"/>
              </a:rPr>
              <a:t>бесчеловечный</a:t>
            </a:r>
            <a:endParaRPr sz="2400" b="1" dirty="0">
              <a:solidFill>
                <a:schemeClr val="accent5">
                  <a:lumMod val="75000"/>
                </a:schemeClr>
              </a:solidFill>
              <a:latin typeface="ItalicC" panose="00000400000000000000" pitchFamily="2" charset="0"/>
              <a:cs typeface="ItalicC" panose="000004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22526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83626E52-8A15-4D63-BC7F-CEC7124957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7" name="Google Shape;221;p25">
            <a:extLst>
              <a:ext uri="{FF2B5EF4-FFF2-40B4-BE49-F238E27FC236}">
                <a16:creationId xmlns:a16="http://schemas.microsoft.com/office/drawing/2014/main" xmlns="" id="{6C56D9AB-5E22-4C43-A5C5-DC6BA65B5F6E}"/>
              </a:ext>
            </a:extLst>
          </p:cNvPr>
          <p:cNvSpPr txBox="1"/>
          <p:nvPr/>
        </p:nvSpPr>
        <p:spPr>
          <a:xfrm>
            <a:off x="753560" y="505271"/>
            <a:ext cx="3806407" cy="1287433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9525" cap="flat" cmpd="sng">
            <a:solidFill>
              <a:schemeClr val="bg1">
                <a:lumMod val="85000"/>
              </a:schemeClr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buClr>
                <a:schemeClr val="dk1"/>
              </a:buClr>
              <a:buSzPts val="3600"/>
            </a:pPr>
            <a:r>
              <a:rPr lang="ru-RU" sz="2800" b="1" dirty="0">
                <a:solidFill>
                  <a:schemeClr val="accent5">
                    <a:lumMod val="75000"/>
                  </a:schemeClr>
                </a:solidFill>
                <a:latin typeface="ItalicC" panose="00000400000000000000" pitchFamily="2" charset="0"/>
                <a:cs typeface="ItalicC" panose="00000400000000000000" pitchFamily="2" charset="0"/>
              </a:rPr>
              <a:t>Домашнее задание:</a:t>
            </a:r>
            <a:endParaRPr sz="2800" b="1" dirty="0">
              <a:solidFill>
                <a:schemeClr val="accent5">
                  <a:lumMod val="75000"/>
                </a:schemeClr>
              </a:solidFill>
              <a:latin typeface="ItalicC" panose="00000400000000000000" pitchFamily="2" charset="0"/>
              <a:cs typeface="ItalicC" panose="00000400000000000000" pitchFamily="2" charset="0"/>
            </a:endParaRPr>
          </a:p>
        </p:txBody>
      </p:sp>
      <p:sp>
        <p:nvSpPr>
          <p:cNvPr id="10" name="Google Shape;221;p25">
            <a:extLst>
              <a:ext uri="{FF2B5EF4-FFF2-40B4-BE49-F238E27FC236}">
                <a16:creationId xmlns:a16="http://schemas.microsoft.com/office/drawing/2014/main" xmlns="" id="{044774AA-1752-44A4-BD10-2326F561FB81}"/>
              </a:ext>
            </a:extLst>
          </p:cNvPr>
          <p:cNvSpPr txBox="1"/>
          <p:nvPr/>
        </p:nvSpPr>
        <p:spPr>
          <a:xfrm>
            <a:off x="753561" y="2009327"/>
            <a:ext cx="6657892" cy="4343401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>
            <a:solidFill>
              <a:schemeClr val="bg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buClr>
                <a:schemeClr val="dk1"/>
              </a:buClr>
              <a:buSzPts val="3600"/>
            </a:pPr>
            <a:r>
              <a:rPr lang="ru-RU" sz="3200" b="1" dirty="0">
                <a:solidFill>
                  <a:schemeClr val="accent5">
                    <a:lumMod val="75000"/>
                  </a:schemeClr>
                </a:solidFill>
                <a:latin typeface="ItalicC" panose="00000400000000000000" pitchFamily="2" charset="0"/>
                <a:cs typeface="ItalicC" panose="00000400000000000000" pitchFamily="2" charset="0"/>
              </a:rPr>
              <a:t>Написать небольшой отзыв о произведении, составить кроссворд или  нарисовать рисунок к понравившемуся отрывку.</a:t>
            </a:r>
            <a:endParaRPr sz="3200" b="1" dirty="0">
              <a:solidFill>
                <a:schemeClr val="accent5">
                  <a:lumMod val="75000"/>
                </a:schemeClr>
              </a:solidFill>
              <a:latin typeface="ItalicC" panose="00000400000000000000" pitchFamily="2" charset="0"/>
              <a:cs typeface="ItalicC" panose="00000400000000000000" pitchFamily="2" charset="0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12AFEAD1-58DB-4615-9C7B-10BA346FD4D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86679" y="238698"/>
            <a:ext cx="4424584" cy="3394839"/>
          </a:xfrm>
          <a:prstGeom prst="roundRect">
            <a:avLst/>
          </a:prstGeom>
        </p:spPr>
      </p:pic>
    </p:spTree>
    <p:extLst>
      <p:ext uri="{BB962C8B-B14F-4D97-AF65-F5344CB8AC3E}">
        <p14:creationId xmlns:p14="http://schemas.microsoft.com/office/powerpoint/2010/main" val="31871329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C680DB68-EBE4-4A04-9582-645702EFD24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529E869-989B-40FE-A23F-60BEF1C355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598570"/>
            <a:ext cx="10972800" cy="1058779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txBody>
          <a:bodyPr/>
          <a:lstStyle/>
          <a:p>
            <a:r>
              <a:rPr lang="ru-RU" sz="4000" dirty="0">
                <a:solidFill>
                  <a:schemeClr val="accent5">
                    <a:lumMod val="75000"/>
                  </a:schemeClr>
                </a:solidFill>
                <a:latin typeface="ItalicC" panose="00000400000000000000" pitchFamily="2" charset="0"/>
                <a:cs typeface="ItalicC" panose="00000400000000000000" pitchFamily="2" charset="0"/>
              </a:rPr>
              <a:t>Турецкая сказка </a:t>
            </a:r>
            <a:r>
              <a:rPr lang="en-US" sz="4000" dirty="0">
                <a:solidFill>
                  <a:schemeClr val="accent5">
                    <a:lumMod val="75000"/>
                  </a:schemeClr>
                </a:solidFill>
                <a:latin typeface="ItalicC" panose="00000400000000000000" pitchFamily="2" charset="0"/>
                <a:cs typeface="ItalicC" panose="00000400000000000000" pitchFamily="2" charset="0"/>
              </a:rPr>
              <a:t>“</a:t>
            </a:r>
            <a:r>
              <a:rPr lang="ru-RU" sz="4000" dirty="0" err="1">
                <a:solidFill>
                  <a:schemeClr val="accent5">
                    <a:lumMod val="75000"/>
                  </a:schemeClr>
                </a:solidFill>
                <a:latin typeface="ItalicC" panose="00000400000000000000" pitchFamily="2" charset="0"/>
                <a:cs typeface="ItalicC" panose="00000400000000000000" pitchFamily="2" charset="0"/>
              </a:rPr>
              <a:t>Ашик-Кериб</a:t>
            </a:r>
            <a:r>
              <a:rPr lang="en-US" sz="4000" dirty="0">
                <a:solidFill>
                  <a:schemeClr val="accent5">
                    <a:lumMod val="75000"/>
                  </a:schemeClr>
                </a:solidFill>
                <a:latin typeface="ItalicC" panose="00000400000000000000" pitchFamily="2" charset="0"/>
                <a:cs typeface="ItalicC" panose="00000400000000000000" pitchFamily="2" charset="0"/>
              </a:rPr>
              <a:t>”</a:t>
            </a:r>
            <a:endParaRPr lang="ru-RU" sz="4000" dirty="0">
              <a:solidFill>
                <a:schemeClr val="accent5">
                  <a:lumMod val="75000"/>
                </a:schemeClr>
              </a:solidFill>
              <a:latin typeface="ItalicC" panose="00000400000000000000" pitchFamily="2" charset="0"/>
              <a:cs typeface="ItalicC" panose="00000400000000000000" pitchFamily="2" charset="0"/>
            </a:endParaRP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4AE13CD9-43E8-47CD-86EB-85A0F884D91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010401" y="2255921"/>
            <a:ext cx="4571999" cy="3633537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txBody>
          <a:bodyPr/>
          <a:lstStyle/>
          <a:p>
            <a:pPr marL="150876" indent="0" algn="r">
              <a:buNone/>
            </a:pPr>
            <a:r>
              <a:rPr lang="ru-RU" sz="3200" b="1" dirty="0">
                <a:solidFill>
                  <a:schemeClr val="accent5">
                    <a:lumMod val="75000"/>
                  </a:schemeClr>
                </a:solidFill>
                <a:latin typeface="ItalicC" panose="00000400000000000000" pitchFamily="2" charset="0"/>
                <a:cs typeface="ItalicC" panose="00000400000000000000" pitchFamily="2" charset="0"/>
              </a:rPr>
              <a:t>Лермонтов русский писатель и поэт, почему сказка турецкая? </a:t>
            </a: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xmlns="" id="{9B600D7A-143A-421B-B26B-EE605ECB02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2912" y="2255920"/>
            <a:ext cx="6224578" cy="3633537"/>
          </a:xfrm>
          <a:prstGeom prst="roundRect">
            <a:avLst/>
          </a:prstGeom>
        </p:spPr>
      </p:pic>
    </p:spTree>
    <p:extLst>
      <p:ext uri="{BB962C8B-B14F-4D97-AF65-F5344CB8AC3E}">
        <p14:creationId xmlns:p14="http://schemas.microsoft.com/office/powerpoint/2010/main" val="38693781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CAA66528-A3B2-4457-933E-75286E3E04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90" name="Google Shape;190;p24"/>
          <p:cNvSpPr txBox="1"/>
          <p:nvPr/>
        </p:nvSpPr>
        <p:spPr>
          <a:xfrm>
            <a:off x="649705" y="1008561"/>
            <a:ext cx="4753568" cy="1505161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>
            <a:solidFill>
              <a:schemeClr val="bg1">
                <a:lumMod val="95000"/>
              </a:schemeClr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chemeClr val="dk1"/>
              </a:buClr>
              <a:buSzPts val="2800"/>
            </a:pPr>
            <a:r>
              <a:rPr lang="ru-RU" sz="3200" b="1" dirty="0">
                <a:solidFill>
                  <a:schemeClr val="accent5">
                    <a:lumMod val="75000"/>
                  </a:schemeClr>
                </a:solidFill>
                <a:latin typeface="ItalicC" panose="00000400000000000000" pitchFamily="2" charset="0"/>
                <a:cs typeface="ItalicC" panose="00000400000000000000" pitchFamily="2" charset="0"/>
              </a:rPr>
              <a:t>Род деятельности</a:t>
            </a:r>
            <a:endParaRPr sz="3200" b="1" dirty="0">
              <a:solidFill>
                <a:schemeClr val="accent5">
                  <a:lumMod val="75000"/>
                </a:schemeClr>
              </a:solidFill>
              <a:latin typeface="ItalicC" panose="00000400000000000000" pitchFamily="2" charset="0"/>
              <a:cs typeface="ItalicC" panose="00000400000000000000" pitchFamily="2" charset="0"/>
            </a:endParaRPr>
          </a:p>
        </p:txBody>
      </p:sp>
      <p:sp>
        <p:nvSpPr>
          <p:cNvPr id="191" name="Google Shape;191;p24"/>
          <p:cNvSpPr txBox="1"/>
          <p:nvPr/>
        </p:nvSpPr>
        <p:spPr>
          <a:xfrm>
            <a:off x="498075" y="4275117"/>
            <a:ext cx="2316377" cy="821488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>
            <a:solidFill>
              <a:schemeClr val="bg1">
                <a:lumMod val="95000"/>
              </a:schemeClr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chemeClr val="dk1"/>
              </a:buClr>
              <a:buSzPts val="2800"/>
            </a:pPr>
            <a:r>
              <a:rPr lang="ru-RU" sz="3200" b="1" dirty="0">
                <a:solidFill>
                  <a:schemeClr val="accent5">
                    <a:lumMod val="75000"/>
                  </a:schemeClr>
                </a:solidFill>
                <a:latin typeface="ItalicC" panose="00000400000000000000" pitchFamily="2" charset="0"/>
                <a:cs typeface="ItalicC" panose="00000400000000000000" pitchFamily="2" charset="0"/>
              </a:rPr>
              <a:t>поэт</a:t>
            </a:r>
            <a:endParaRPr sz="1600" dirty="0">
              <a:solidFill>
                <a:schemeClr val="accent5">
                  <a:lumMod val="75000"/>
                </a:schemeClr>
              </a:solidFill>
              <a:latin typeface="ItalicC" panose="00000400000000000000" pitchFamily="2" charset="0"/>
              <a:cs typeface="ItalicC" panose="00000400000000000000" pitchFamily="2" charset="0"/>
            </a:endParaRPr>
          </a:p>
        </p:txBody>
      </p:sp>
      <p:sp>
        <p:nvSpPr>
          <p:cNvPr id="192" name="Google Shape;192;p24"/>
          <p:cNvSpPr txBox="1"/>
          <p:nvPr/>
        </p:nvSpPr>
        <p:spPr>
          <a:xfrm>
            <a:off x="3957612" y="4833257"/>
            <a:ext cx="2870700" cy="993832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>
            <a:solidFill>
              <a:schemeClr val="bg1">
                <a:lumMod val="95000"/>
              </a:schemeClr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chemeClr val="dk1"/>
              </a:buClr>
              <a:buSzPts val="2800"/>
            </a:pPr>
            <a:r>
              <a:rPr lang="ru-RU" sz="3200" b="1" dirty="0">
                <a:solidFill>
                  <a:schemeClr val="accent5">
                    <a:lumMod val="75000"/>
                  </a:schemeClr>
                </a:solidFill>
                <a:latin typeface="ItalicC" panose="00000400000000000000" pitchFamily="2" charset="0"/>
                <a:cs typeface="ItalicC" panose="00000400000000000000" pitchFamily="2" charset="0"/>
              </a:rPr>
              <a:t>прозаик</a:t>
            </a:r>
            <a:endParaRPr sz="1600" dirty="0">
              <a:solidFill>
                <a:schemeClr val="accent5">
                  <a:lumMod val="75000"/>
                </a:schemeClr>
              </a:solidFill>
              <a:latin typeface="ItalicC" panose="00000400000000000000" pitchFamily="2" charset="0"/>
              <a:cs typeface="ItalicC" panose="00000400000000000000" pitchFamily="2" charset="0"/>
            </a:endParaRPr>
          </a:p>
        </p:txBody>
      </p:sp>
      <p:cxnSp>
        <p:nvCxnSpPr>
          <p:cNvPr id="193" name="Google Shape;193;p24"/>
          <p:cNvCxnSpPr>
            <a:cxnSpLocks/>
          </p:cNvCxnSpPr>
          <p:nvPr/>
        </p:nvCxnSpPr>
        <p:spPr>
          <a:xfrm flipH="1">
            <a:off x="1421472" y="2513722"/>
            <a:ext cx="336076" cy="1761395"/>
          </a:xfrm>
          <a:prstGeom prst="straightConnector1">
            <a:avLst/>
          </a:prstGeom>
          <a:noFill/>
          <a:ln w="28575" cap="flat" cmpd="sng">
            <a:solidFill>
              <a:schemeClr val="dk1"/>
            </a:solidFill>
            <a:prstDash val="solid"/>
            <a:miter lim="800000"/>
            <a:headEnd type="none" w="med" len="med"/>
            <a:tailEnd type="triangle" w="med" len="med"/>
          </a:ln>
        </p:spPr>
      </p:cxnSp>
      <p:cxnSp>
        <p:nvCxnSpPr>
          <p:cNvPr id="195" name="Google Shape;195;p24"/>
          <p:cNvCxnSpPr>
            <a:cxnSpLocks/>
          </p:cNvCxnSpPr>
          <p:nvPr/>
        </p:nvCxnSpPr>
        <p:spPr>
          <a:xfrm>
            <a:off x="3586218" y="2513722"/>
            <a:ext cx="878863" cy="2319535"/>
          </a:xfrm>
          <a:prstGeom prst="straightConnector1">
            <a:avLst/>
          </a:prstGeom>
          <a:noFill/>
          <a:ln w="28575" cap="flat" cmpd="sng">
            <a:solidFill>
              <a:schemeClr val="dk1"/>
            </a:solidFill>
            <a:prstDash val="solid"/>
            <a:miter lim="800000"/>
            <a:headEnd type="none" w="med" len="med"/>
            <a:tailEnd type="triangle" w="med" len="med"/>
          </a:ln>
        </p:spPr>
      </p:cxnSp>
      <p:sp>
        <p:nvSpPr>
          <p:cNvPr id="198" name="Google Shape;198;p24"/>
          <p:cNvSpPr txBox="1"/>
          <p:nvPr/>
        </p:nvSpPr>
        <p:spPr>
          <a:xfrm>
            <a:off x="7419939" y="1284881"/>
            <a:ext cx="3350590" cy="986463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ctr">
              <a:buClr>
                <a:srgbClr val="FF0000"/>
              </a:buClr>
              <a:buSzPts val="3200"/>
            </a:pPr>
            <a:r>
              <a:rPr lang="ru-RU" sz="3200" b="1" dirty="0">
                <a:solidFill>
                  <a:schemeClr val="accent4">
                    <a:lumMod val="75000"/>
                  </a:schemeClr>
                </a:solidFill>
                <a:latin typeface="ItalicC" panose="00000400000000000000" pitchFamily="2" charset="0"/>
                <a:cs typeface="ItalicC" panose="00000400000000000000" pitchFamily="2" charset="0"/>
              </a:rPr>
              <a:t>драматург</a:t>
            </a:r>
            <a:r>
              <a:rPr lang="ru-RU" sz="3200" b="1" dirty="0">
                <a:latin typeface="ItalicC" panose="00000400000000000000" pitchFamily="2" charset="0"/>
                <a:cs typeface="ItalicC" panose="00000400000000000000" pitchFamily="2" charset="0"/>
              </a:rPr>
              <a:t> </a:t>
            </a:r>
            <a:r>
              <a:rPr lang="ru-RU" sz="2800" dirty="0"/>
              <a:t> </a:t>
            </a:r>
            <a:endParaRPr sz="2800" dirty="0"/>
          </a:p>
        </p:txBody>
      </p:sp>
      <p:cxnSp>
        <p:nvCxnSpPr>
          <p:cNvPr id="19" name="Google Shape;195;p24">
            <a:extLst>
              <a:ext uri="{FF2B5EF4-FFF2-40B4-BE49-F238E27FC236}">
                <a16:creationId xmlns:a16="http://schemas.microsoft.com/office/drawing/2014/main" xmlns="" id="{8F2FDBAF-631E-4022-9C4A-235042E2ACDE}"/>
              </a:ext>
            </a:extLst>
          </p:cNvPr>
          <p:cNvCxnSpPr>
            <a:cxnSpLocks/>
          </p:cNvCxnSpPr>
          <p:nvPr/>
        </p:nvCxnSpPr>
        <p:spPr>
          <a:xfrm>
            <a:off x="5358057" y="2403251"/>
            <a:ext cx="2184065" cy="1450284"/>
          </a:xfrm>
          <a:prstGeom prst="straightConnector1">
            <a:avLst/>
          </a:prstGeom>
          <a:noFill/>
          <a:ln w="28575" cap="flat" cmpd="sng">
            <a:solidFill>
              <a:schemeClr val="dk1"/>
            </a:solidFill>
            <a:prstDash val="solid"/>
            <a:miter lim="800000"/>
            <a:headEnd type="none" w="med" len="med"/>
            <a:tailEnd type="triangle" w="med" len="med"/>
          </a:ln>
        </p:spPr>
      </p:cxnSp>
      <p:sp>
        <p:nvSpPr>
          <p:cNvPr id="26" name="Google Shape;192;p24">
            <a:extLst>
              <a:ext uri="{FF2B5EF4-FFF2-40B4-BE49-F238E27FC236}">
                <a16:creationId xmlns:a16="http://schemas.microsoft.com/office/drawing/2014/main" xmlns="" id="{8E581BF2-3784-466A-AE6C-4FF0875FEFD2}"/>
              </a:ext>
            </a:extLst>
          </p:cNvPr>
          <p:cNvSpPr txBox="1"/>
          <p:nvPr/>
        </p:nvSpPr>
        <p:spPr>
          <a:xfrm>
            <a:off x="7542122" y="3722607"/>
            <a:ext cx="3106223" cy="986463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>
            <a:solidFill>
              <a:schemeClr val="bg1">
                <a:lumMod val="95000"/>
              </a:schemeClr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chemeClr val="dk1"/>
              </a:buClr>
              <a:buSzPts val="2800"/>
            </a:pPr>
            <a:r>
              <a:rPr lang="ru-RU" sz="3200" b="1" dirty="0">
                <a:solidFill>
                  <a:schemeClr val="accent5">
                    <a:lumMod val="75000"/>
                  </a:schemeClr>
                </a:solidFill>
                <a:latin typeface="ItalicC" panose="00000400000000000000" pitchFamily="2" charset="0"/>
                <a:cs typeface="ItalicC" panose="00000400000000000000" pitchFamily="2" charset="0"/>
              </a:rPr>
              <a:t>художник</a:t>
            </a:r>
            <a:endParaRPr sz="3200" b="1" dirty="0">
              <a:solidFill>
                <a:schemeClr val="accent5">
                  <a:lumMod val="75000"/>
                </a:schemeClr>
              </a:solidFill>
              <a:latin typeface="ItalicC" panose="00000400000000000000" pitchFamily="2" charset="0"/>
              <a:cs typeface="ItalicC" panose="00000400000000000000" pitchFamily="2" charset="0"/>
            </a:endParaRPr>
          </a:p>
        </p:txBody>
      </p:sp>
      <p:cxnSp>
        <p:nvCxnSpPr>
          <p:cNvPr id="27" name="Google Shape;195;p24">
            <a:extLst>
              <a:ext uri="{FF2B5EF4-FFF2-40B4-BE49-F238E27FC236}">
                <a16:creationId xmlns:a16="http://schemas.microsoft.com/office/drawing/2014/main" xmlns="" id="{DCBEFDF0-BD4D-429A-BD28-2E1F2A975024}"/>
              </a:ext>
            </a:extLst>
          </p:cNvPr>
          <p:cNvCxnSpPr>
            <a:cxnSpLocks/>
            <a:stCxn id="190" idx="3"/>
          </p:cNvCxnSpPr>
          <p:nvPr/>
        </p:nvCxnSpPr>
        <p:spPr>
          <a:xfrm flipV="1">
            <a:off x="5403273" y="1650670"/>
            <a:ext cx="2016666" cy="110472"/>
          </a:xfrm>
          <a:prstGeom prst="straightConnector1">
            <a:avLst/>
          </a:prstGeom>
          <a:noFill/>
          <a:ln w="28575" cap="flat" cmpd="sng">
            <a:solidFill>
              <a:schemeClr val="dk1"/>
            </a:solidFill>
            <a:prstDash val="solid"/>
            <a:miter lim="800000"/>
            <a:headEnd type="none" w="med" len="med"/>
            <a:tailEnd type="triangle" w="med" len="med"/>
          </a:ln>
        </p:spPr>
      </p:cxnSp>
    </p:spTree>
    <p:extLst>
      <p:ext uri="{BB962C8B-B14F-4D97-AF65-F5344CB8AC3E}">
        <p14:creationId xmlns:p14="http://schemas.microsoft.com/office/powerpoint/2010/main" val="14724063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CAA66528-A3B2-4457-933E-75286E3E04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90" name="Google Shape;190;p24"/>
          <p:cNvSpPr txBox="1"/>
          <p:nvPr/>
        </p:nvSpPr>
        <p:spPr>
          <a:xfrm>
            <a:off x="1316259" y="683511"/>
            <a:ext cx="3553453" cy="1549326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>
            <a:solidFill>
              <a:schemeClr val="bg1">
                <a:lumMod val="95000"/>
              </a:schemeClr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chemeClr val="dk1"/>
              </a:buClr>
              <a:buSzPts val="2800"/>
            </a:pPr>
            <a:r>
              <a:rPr lang="ru-RU" sz="2800" b="1" dirty="0">
                <a:solidFill>
                  <a:schemeClr val="accent5">
                    <a:lumMod val="75000"/>
                  </a:schemeClr>
                </a:solidFill>
                <a:latin typeface="ItalicC" panose="00000400000000000000" pitchFamily="2" charset="0"/>
                <a:cs typeface="ItalicC" panose="00000400000000000000" pitchFamily="2" charset="0"/>
              </a:rPr>
              <a:t>Жанры</a:t>
            </a:r>
            <a:endParaRPr dirty="0">
              <a:solidFill>
                <a:schemeClr val="accent5">
                  <a:lumMod val="75000"/>
                </a:schemeClr>
              </a:solidFill>
              <a:latin typeface="ItalicC" panose="00000400000000000000" pitchFamily="2" charset="0"/>
              <a:cs typeface="ItalicC" panose="00000400000000000000" pitchFamily="2" charset="0"/>
            </a:endParaRPr>
          </a:p>
          <a:p>
            <a:pPr algn="ctr">
              <a:buClr>
                <a:schemeClr val="dk1"/>
              </a:buClr>
              <a:buSzPts val="2800"/>
            </a:pPr>
            <a:r>
              <a:rPr lang="ru-RU" sz="2800" b="1" dirty="0">
                <a:solidFill>
                  <a:schemeClr val="accent5">
                    <a:lumMod val="75000"/>
                  </a:schemeClr>
                </a:solidFill>
                <a:latin typeface="ItalicC" panose="00000400000000000000" pitchFamily="2" charset="0"/>
                <a:cs typeface="ItalicC" panose="00000400000000000000" pitchFamily="2" charset="0"/>
              </a:rPr>
              <a:t>произведений</a:t>
            </a:r>
            <a:endParaRPr dirty="0">
              <a:solidFill>
                <a:schemeClr val="accent5">
                  <a:lumMod val="75000"/>
                </a:schemeClr>
              </a:solidFill>
              <a:latin typeface="ItalicC" panose="00000400000000000000" pitchFamily="2" charset="0"/>
              <a:cs typeface="ItalicC" panose="00000400000000000000" pitchFamily="2" charset="0"/>
            </a:endParaRPr>
          </a:p>
          <a:p>
            <a:pPr algn="ctr">
              <a:buClr>
                <a:schemeClr val="dk1"/>
              </a:buClr>
              <a:buSzPts val="2800"/>
            </a:pPr>
            <a:r>
              <a:rPr lang="ru-RU" sz="2800" b="1" dirty="0">
                <a:solidFill>
                  <a:schemeClr val="accent5">
                    <a:lumMod val="75000"/>
                  </a:schemeClr>
                </a:solidFill>
                <a:latin typeface="ItalicC" panose="00000400000000000000" pitchFamily="2" charset="0"/>
                <a:cs typeface="ItalicC" panose="00000400000000000000" pitchFamily="2" charset="0"/>
              </a:rPr>
              <a:t> автора</a:t>
            </a:r>
            <a:endParaRPr dirty="0">
              <a:solidFill>
                <a:schemeClr val="accent5">
                  <a:lumMod val="75000"/>
                </a:schemeClr>
              </a:solidFill>
              <a:latin typeface="ItalicC" panose="00000400000000000000" pitchFamily="2" charset="0"/>
              <a:cs typeface="ItalicC" panose="00000400000000000000" pitchFamily="2" charset="0"/>
            </a:endParaRPr>
          </a:p>
        </p:txBody>
      </p:sp>
      <p:sp>
        <p:nvSpPr>
          <p:cNvPr id="191" name="Google Shape;191;p24"/>
          <p:cNvSpPr txBox="1"/>
          <p:nvPr/>
        </p:nvSpPr>
        <p:spPr>
          <a:xfrm>
            <a:off x="1206278" y="3684148"/>
            <a:ext cx="1911792" cy="775070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>
            <a:solidFill>
              <a:schemeClr val="bg1">
                <a:lumMod val="95000"/>
              </a:schemeClr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chemeClr val="dk1"/>
              </a:buClr>
              <a:buSzPts val="2800"/>
            </a:pPr>
            <a:r>
              <a:rPr lang="ru-RU" sz="2800" b="1" dirty="0">
                <a:solidFill>
                  <a:schemeClr val="accent5">
                    <a:lumMod val="75000"/>
                  </a:schemeClr>
                </a:solidFill>
                <a:latin typeface="ItalicC" panose="00000400000000000000" pitchFamily="2" charset="0"/>
                <a:cs typeface="ItalicC" panose="00000400000000000000" pitchFamily="2" charset="0"/>
              </a:rPr>
              <a:t>стихи</a:t>
            </a:r>
            <a:endParaRPr dirty="0">
              <a:solidFill>
                <a:schemeClr val="accent5">
                  <a:lumMod val="75000"/>
                </a:schemeClr>
              </a:solidFill>
              <a:latin typeface="ItalicC" panose="00000400000000000000" pitchFamily="2" charset="0"/>
              <a:cs typeface="ItalicC" panose="00000400000000000000" pitchFamily="2" charset="0"/>
            </a:endParaRPr>
          </a:p>
        </p:txBody>
      </p:sp>
      <p:sp>
        <p:nvSpPr>
          <p:cNvPr id="192" name="Google Shape;192;p24"/>
          <p:cNvSpPr txBox="1"/>
          <p:nvPr/>
        </p:nvSpPr>
        <p:spPr>
          <a:xfrm>
            <a:off x="3995751" y="3545746"/>
            <a:ext cx="1989321" cy="775070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>
            <a:solidFill>
              <a:schemeClr val="bg1">
                <a:lumMod val="95000"/>
              </a:schemeClr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chemeClr val="dk1"/>
              </a:buClr>
              <a:buSzPts val="2800"/>
            </a:pPr>
            <a:r>
              <a:rPr lang="ru-RU" sz="2800" b="1" dirty="0">
                <a:solidFill>
                  <a:schemeClr val="accent5">
                    <a:lumMod val="75000"/>
                  </a:schemeClr>
                </a:solidFill>
                <a:latin typeface="ItalicC" panose="00000400000000000000" pitchFamily="2" charset="0"/>
                <a:cs typeface="ItalicC" panose="00000400000000000000" pitchFamily="2" charset="0"/>
              </a:rPr>
              <a:t>сказки</a:t>
            </a:r>
            <a:endParaRPr dirty="0">
              <a:solidFill>
                <a:schemeClr val="accent5">
                  <a:lumMod val="75000"/>
                </a:schemeClr>
              </a:solidFill>
              <a:latin typeface="ItalicC" panose="00000400000000000000" pitchFamily="2" charset="0"/>
              <a:cs typeface="ItalicC" panose="00000400000000000000" pitchFamily="2" charset="0"/>
            </a:endParaRPr>
          </a:p>
        </p:txBody>
      </p:sp>
      <p:cxnSp>
        <p:nvCxnSpPr>
          <p:cNvPr id="193" name="Google Shape;193;p24"/>
          <p:cNvCxnSpPr>
            <a:cxnSpLocks/>
          </p:cNvCxnSpPr>
          <p:nvPr/>
        </p:nvCxnSpPr>
        <p:spPr>
          <a:xfrm flipH="1">
            <a:off x="2162175" y="2232837"/>
            <a:ext cx="460882" cy="1451311"/>
          </a:xfrm>
          <a:prstGeom prst="straightConnector1">
            <a:avLst/>
          </a:prstGeom>
          <a:noFill/>
          <a:ln w="28575" cap="flat" cmpd="sng">
            <a:solidFill>
              <a:schemeClr val="dk1"/>
            </a:solidFill>
            <a:prstDash val="solid"/>
            <a:miter lim="800000"/>
            <a:headEnd type="none" w="med" len="med"/>
            <a:tailEnd type="triangle" w="med" len="med"/>
          </a:ln>
        </p:spPr>
      </p:cxnSp>
      <p:cxnSp>
        <p:nvCxnSpPr>
          <p:cNvPr id="195" name="Google Shape;195;p24"/>
          <p:cNvCxnSpPr>
            <a:cxnSpLocks/>
          </p:cNvCxnSpPr>
          <p:nvPr/>
        </p:nvCxnSpPr>
        <p:spPr>
          <a:xfrm>
            <a:off x="4181474" y="2232837"/>
            <a:ext cx="762336" cy="1312909"/>
          </a:xfrm>
          <a:prstGeom prst="straightConnector1">
            <a:avLst/>
          </a:prstGeom>
          <a:noFill/>
          <a:ln w="28575" cap="flat" cmpd="sng">
            <a:solidFill>
              <a:schemeClr val="dk1"/>
            </a:solidFill>
            <a:prstDash val="solid"/>
            <a:miter lim="800000"/>
            <a:headEnd type="none" w="med" len="med"/>
            <a:tailEnd type="triangle" w="med" len="med"/>
          </a:ln>
        </p:spPr>
      </p:cxnSp>
      <p:sp>
        <p:nvSpPr>
          <p:cNvPr id="198" name="Google Shape;198;p24"/>
          <p:cNvSpPr txBox="1"/>
          <p:nvPr/>
        </p:nvSpPr>
        <p:spPr>
          <a:xfrm>
            <a:off x="6167437" y="5197790"/>
            <a:ext cx="4323132" cy="777493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ctr">
              <a:buClr>
                <a:srgbClr val="FF0000"/>
              </a:buClr>
              <a:buSzPts val="3200"/>
            </a:pPr>
            <a:r>
              <a:rPr lang="ru-RU" sz="3200" b="1" dirty="0">
                <a:solidFill>
                  <a:schemeClr val="accent5">
                    <a:lumMod val="75000"/>
                  </a:schemeClr>
                </a:solidFill>
                <a:latin typeface="ItalicC" panose="00000400000000000000" pitchFamily="2" charset="0"/>
                <a:cs typeface="ItalicC" panose="00000400000000000000" pitchFamily="2" charset="0"/>
              </a:rPr>
              <a:t>АШИК-КЕРИБ</a:t>
            </a:r>
            <a:r>
              <a:rPr lang="ru-RU" sz="2800" b="1" dirty="0">
                <a:latin typeface="ItalicC" panose="00000400000000000000" pitchFamily="2" charset="0"/>
                <a:cs typeface="ItalicC" panose="00000400000000000000" pitchFamily="2" charset="0"/>
              </a:rPr>
              <a:t>  </a:t>
            </a:r>
            <a:endParaRPr sz="2800" b="1" dirty="0">
              <a:latin typeface="ItalicC" panose="00000400000000000000" pitchFamily="2" charset="0"/>
              <a:cs typeface="ItalicC" panose="00000400000000000000" pitchFamily="2" charset="0"/>
            </a:endParaRPr>
          </a:p>
        </p:txBody>
      </p:sp>
      <p:cxnSp>
        <p:nvCxnSpPr>
          <p:cNvPr id="19" name="Google Shape;195;p24">
            <a:extLst>
              <a:ext uri="{FF2B5EF4-FFF2-40B4-BE49-F238E27FC236}">
                <a16:creationId xmlns:a16="http://schemas.microsoft.com/office/drawing/2014/main" xmlns="" id="{8F2FDBAF-631E-4022-9C4A-235042E2ACDE}"/>
              </a:ext>
            </a:extLst>
          </p:cNvPr>
          <p:cNvCxnSpPr>
            <a:cxnSpLocks/>
          </p:cNvCxnSpPr>
          <p:nvPr/>
        </p:nvCxnSpPr>
        <p:spPr>
          <a:xfrm>
            <a:off x="4869712" y="1457767"/>
            <a:ext cx="1731113" cy="541154"/>
          </a:xfrm>
          <a:prstGeom prst="straightConnector1">
            <a:avLst/>
          </a:prstGeom>
          <a:noFill/>
          <a:ln w="28575" cap="flat" cmpd="sng">
            <a:solidFill>
              <a:schemeClr val="dk1"/>
            </a:solidFill>
            <a:prstDash val="solid"/>
            <a:miter lim="800000"/>
            <a:headEnd type="none" w="med" len="med"/>
            <a:tailEnd type="triangle" w="med" len="med"/>
          </a:ln>
        </p:spPr>
      </p:cxnSp>
      <p:sp>
        <p:nvSpPr>
          <p:cNvPr id="26" name="Google Shape;192;p24">
            <a:extLst>
              <a:ext uri="{FF2B5EF4-FFF2-40B4-BE49-F238E27FC236}">
                <a16:creationId xmlns:a16="http://schemas.microsoft.com/office/drawing/2014/main" xmlns="" id="{8E581BF2-3784-466A-AE6C-4FF0875FEFD2}"/>
              </a:ext>
            </a:extLst>
          </p:cNvPr>
          <p:cNvSpPr txBox="1"/>
          <p:nvPr/>
        </p:nvSpPr>
        <p:spPr>
          <a:xfrm>
            <a:off x="6599146" y="1646730"/>
            <a:ext cx="2045124" cy="777493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>
            <a:solidFill>
              <a:schemeClr val="bg1">
                <a:lumMod val="95000"/>
              </a:schemeClr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chemeClr val="dk1"/>
              </a:buClr>
              <a:buSzPts val="2800"/>
            </a:pPr>
            <a:r>
              <a:rPr lang="ru-RU" sz="2800" b="1" dirty="0">
                <a:solidFill>
                  <a:schemeClr val="accent5">
                    <a:lumMod val="75000"/>
                  </a:schemeClr>
                </a:solidFill>
                <a:latin typeface="ItalicC" panose="00000400000000000000" pitchFamily="2" charset="0"/>
                <a:cs typeface="ItalicC" panose="00000400000000000000" pitchFamily="2" charset="0"/>
              </a:rPr>
              <a:t>поэма</a:t>
            </a:r>
            <a:endParaRPr sz="2800" b="1" dirty="0">
              <a:solidFill>
                <a:schemeClr val="accent5">
                  <a:lumMod val="75000"/>
                </a:schemeClr>
              </a:solidFill>
              <a:latin typeface="ItalicC" panose="00000400000000000000" pitchFamily="2" charset="0"/>
              <a:cs typeface="ItalicC" panose="00000400000000000000" pitchFamily="2" charset="0"/>
            </a:endParaRPr>
          </a:p>
        </p:txBody>
      </p:sp>
      <p:cxnSp>
        <p:nvCxnSpPr>
          <p:cNvPr id="27" name="Google Shape;195;p24">
            <a:extLst>
              <a:ext uri="{FF2B5EF4-FFF2-40B4-BE49-F238E27FC236}">
                <a16:creationId xmlns:a16="http://schemas.microsoft.com/office/drawing/2014/main" xmlns="" id="{DCBEFDF0-BD4D-429A-BD28-2E1F2A975024}"/>
              </a:ext>
            </a:extLst>
          </p:cNvPr>
          <p:cNvCxnSpPr>
            <a:cxnSpLocks/>
          </p:cNvCxnSpPr>
          <p:nvPr/>
        </p:nvCxnSpPr>
        <p:spPr>
          <a:xfrm flipH="1" flipV="1">
            <a:off x="5475767" y="4315073"/>
            <a:ext cx="818708" cy="882718"/>
          </a:xfrm>
          <a:prstGeom prst="straightConnector1">
            <a:avLst/>
          </a:prstGeom>
          <a:noFill/>
          <a:ln w="28575" cap="flat" cmpd="sng">
            <a:solidFill>
              <a:schemeClr val="dk1"/>
            </a:solidFill>
            <a:prstDash val="solid"/>
            <a:miter lim="800000"/>
            <a:headEnd type="none" w="med" len="med"/>
            <a:tailEnd type="triangle" w="med" len="med"/>
          </a:ln>
        </p:spPr>
      </p:cxnSp>
    </p:spTree>
    <p:extLst>
      <p:ext uri="{BB962C8B-B14F-4D97-AF65-F5344CB8AC3E}">
        <p14:creationId xmlns:p14="http://schemas.microsoft.com/office/powerpoint/2010/main" val="18321216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3A63216D-9ACD-4909-B5C8-D9F6CFAEAE4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03" name="Google Shape;203;p25"/>
          <p:cNvSpPr txBox="1"/>
          <p:nvPr/>
        </p:nvSpPr>
        <p:spPr>
          <a:xfrm rot="-5400000">
            <a:off x="832602" y="4730944"/>
            <a:ext cx="2838450" cy="954506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>
            <a:solidFill>
              <a:schemeClr val="bg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algn="ctr">
              <a:buClr>
                <a:schemeClr val="dk1"/>
              </a:buClr>
              <a:buSzPts val="2800"/>
            </a:pPr>
            <a:r>
              <a:rPr lang="ru-RU" sz="2800" b="1" dirty="0">
                <a:solidFill>
                  <a:schemeClr val="accent5">
                    <a:lumMod val="75000"/>
                  </a:schemeClr>
                </a:solidFill>
                <a:latin typeface="ItalicC" panose="00000400000000000000" pitchFamily="2" charset="0"/>
                <a:cs typeface="ItalicC" panose="00000400000000000000" pitchFamily="2" charset="0"/>
              </a:rPr>
              <a:t>о животных</a:t>
            </a:r>
            <a:endParaRPr dirty="0">
              <a:solidFill>
                <a:schemeClr val="accent5">
                  <a:lumMod val="75000"/>
                </a:schemeClr>
              </a:solidFill>
              <a:latin typeface="ItalicC" panose="00000400000000000000" pitchFamily="2" charset="0"/>
              <a:cs typeface="ItalicC" panose="00000400000000000000" pitchFamily="2" charset="0"/>
            </a:endParaRPr>
          </a:p>
        </p:txBody>
      </p:sp>
      <p:sp>
        <p:nvSpPr>
          <p:cNvPr id="204" name="Google Shape;204;p25"/>
          <p:cNvSpPr txBox="1"/>
          <p:nvPr/>
        </p:nvSpPr>
        <p:spPr>
          <a:xfrm rot="-5400000">
            <a:off x="2209007" y="4919109"/>
            <a:ext cx="2878139" cy="614362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>
            <a:solidFill>
              <a:schemeClr val="bg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chemeClr val="dk1"/>
              </a:buClr>
              <a:buSzPts val="2800"/>
            </a:pPr>
            <a:r>
              <a:rPr lang="ru-RU" sz="2800" b="1" dirty="0">
                <a:solidFill>
                  <a:schemeClr val="accent5">
                    <a:lumMod val="75000"/>
                  </a:schemeClr>
                </a:solidFill>
                <a:latin typeface="ItalicC" panose="00000400000000000000" pitchFamily="2" charset="0"/>
                <a:cs typeface="ItalicC" panose="00000400000000000000" pitchFamily="2" charset="0"/>
              </a:rPr>
              <a:t>бытовые</a:t>
            </a:r>
            <a:endParaRPr dirty="0">
              <a:solidFill>
                <a:schemeClr val="accent5">
                  <a:lumMod val="75000"/>
                </a:schemeClr>
              </a:solidFill>
              <a:latin typeface="ItalicC" panose="00000400000000000000" pitchFamily="2" charset="0"/>
              <a:cs typeface="ItalicC" panose="00000400000000000000" pitchFamily="2" charset="0"/>
            </a:endParaRPr>
          </a:p>
        </p:txBody>
      </p:sp>
      <p:sp>
        <p:nvSpPr>
          <p:cNvPr id="205" name="Google Shape;205;p25"/>
          <p:cNvSpPr txBox="1"/>
          <p:nvPr/>
        </p:nvSpPr>
        <p:spPr>
          <a:xfrm rot="-5400000">
            <a:off x="3443288" y="4893920"/>
            <a:ext cx="2822575" cy="614362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>
            <a:solidFill>
              <a:schemeClr val="bg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chemeClr val="dk1"/>
              </a:buClr>
              <a:buSzPts val="2800"/>
            </a:pPr>
            <a:r>
              <a:rPr lang="ru-RU" sz="2800" b="1" dirty="0">
                <a:solidFill>
                  <a:schemeClr val="accent5">
                    <a:lumMod val="75000"/>
                  </a:schemeClr>
                </a:solidFill>
                <a:latin typeface="ItalicC" panose="00000400000000000000" pitchFamily="2" charset="0"/>
                <a:cs typeface="ItalicC" panose="00000400000000000000" pitchFamily="2" charset="0"/>
              </a:rPr>
              <a:t>волшебные</a:t>
            </a:r>
            <a:endParaRPr dirty="0">
              <a:solidFill>
                <a:schemeClr val="accent5">
                  <a:lumMod val="75000"/>
                </a:schemeClr>
              </a:solidFill>
              <a:latin typeface="ItalicC" panose="00000400000000000000" pitchFamily="2" charset="0"/>
              <a:cs typeface="ItalicC" panose="00000400000000000000" pitchFamily="2" charset="0"/>
            </a:endParaRPr>
          </a:p>
        </p:txBody>
      </p:sp>
      <p:sp>
        <p:nvSpPr>
          <p:cNvPr id="206" name="Google Shape;206;p25"/>
          <p:cNvSpPr txBox="1"/>
          <p:nvPr/>
        </p:nvSpPr>
        <p:spPr>
          <a:xfrm rot="-5400000">
            <a:off x="5795566" y="4793114"/>
            <a:ext cx="2797176" cy="815973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>
            <a:solidFill>
              <a:schemeClr val="bg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chemeClr val="dk1"/>
              </a:buClr>
              <a:buSzPts val="2800"/>
            </a:pPr>
            <a:r>
              <a:rPr lang="ru-RU" sz="2800" b="1" dirty="0">
                <a:solidFill>
                  <a:schemeClr val="accent5">
                    <a:lumMod val="75000"/>
                  </a:schemeClr>
                </a:solidFill>
                <a:latin typeface="ItalicC" panose="00000400000000000000" pitchFamily="2" charset="0"/>
                <a:cs typeface="ItalicC" panose="00000400000000000000" pitchFamily="2" charset="0"/>
              </a:rPr>
              <a:t>о животных</a:t>
            </a:r>
            <a:endParaRPr dirty="0">
              <a:solidFill>
                <a:schemeClr val="accent5">
                  <a:lumMod val="75000"/>
                </a:schemeClr>
              </a:solidFill>
              <a:latin typeface="ItalicC" panose="00000400000000000000" pitchFamily="2" charset="0"/>
              <a:cs typeface="ItalicC" panose="00000400000000000000" pitchFamily="2" charset="0"/>
            </a:endParaRPr>
          </a:p>
        </p:txBody>
      </p:sp>
      <p:sp>
        <p:nvSpPr>
          <p:cNvPr id="207" name="Google Shape;207;p25"/>
          <p:cNvSpPr txBox="1"/>
          <p:nvPr/>
        </p:nvSpPr>
        <p:spPr>
          <a:xfrm rot="-5400000">
            <a:off x="7166765" y="4828831"/>
            <a:ext cx="2667000" cy="614362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>
            <a:solidFill>
              <a:schemeClr val="bg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chemeClr val="dk1"/>
              </a:buClr>
              <a:buSzPts val="2800"/>
            </a:pPr>
            <a:r>
              <a:rPr lang="ru-RU" sz="2800" b="1" dirty="0">
                <a:solidFill>
                  <a:schemeClr val="accent5">
                    <a:lumMod val="75000"/>
                  </a:schemeClr>
                </a:solidFill>
                <a:latin typeface="ItalicC" panose="00000400000000000000" pitchFamily="2" charset="0"/>
                <a:cs typeface="ItalicC" panose="00000400000000000000" pitchFamily="2" charset="0"/>
              </a:rPr>
              <a:t>бытовые</a:t>
            </a:r>
            <a:endParaRPr dirty="0">
              <a:solidFill>
                <a:schemeClr val="accent5">
                  <a:lumMod val="75000"/>
                </a:schemeClr>
              </a:solidFill>
              <a:latin typeface="ItalicC" panose="00000400000000000000" pitchFamily="2" charset="0"/>
              <a:cs typeface="ItalicC" panose="00000400000000000000" pitchFamily="2" charset="0"/>
            </a:endParaRPr>
          </a:p>
        </p:txBody>
      </p:sp>
      <p:sp>
        <p:nvSpPr>
          <p:cNvPr id="208" name="Google Shape;208;p25"/>
          <p:cNvSpPr txBox="1"/>
          <p:nvPr/>
        </p:nvSpPr>
        <p:spPr>
          <a:xfrm rot="-5400000">
            <a:off x="8345082" y="4852588"/>
            <a:ext cx="2720975" cy="614362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>
            <a:solidFill>
              <a:schemeClr val="bg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chemeClr val="dk1"/>
              </a:buClr>
              <a:buSzPts val="2800"/>
            </a:pPr>
            <a:r>
              <a:rPr lang="ru-RU" sz="2800" b="1" dirty="0">
                <a:solidFill>
                  <a:schemeClr val="accent5">
                    <a:lumMod val="75000"/>
                  </a:schemeClr>
                </a:solidFill>
                <a:latin typeface="ItalicC" panose="00000400000000000000" pitchFamily="2" charset="0"/>
                <a:cs typeface="ItalicC" panose="00000400000000000000" pitchFamily="2" charset="0"/>
              </a:rPr>
              <a:t>волшебные</a:t>
            </a:r>
            <a:endParaRPr dirty="0">
              <a:solidFill>
                <a:schemeClr val="accent5">
                  <a:lumMod val="75000"/>
                </a:schemeClr>
              </a:solidFill>
              <a:latin typeface="ItalicC" panose="00000400000000000000" pitchFamily="2" charset="0"/>
              <a:cs typeface="ItalicC" panose="00000400000000000000" pitchFamily="2" charset="0"/>
            </a:endParaRPr>
          </a:p>
        </p:txBody>
      </p:sp>
      <p:cxnSp>
        <p:nvCxnSpPr>
          <p:cNvPr id="209" name="Google Shape;209;p25"/>
          <p:cNvCxnSpPr>
            <a:cxnSpLocks/>
          </p:cNvCxnSpPr>
          <p:nvPr/>
        </p:nvCxnSpPr>
        <p:spPr>
          <a:xfrm flipH="1">
            <a:off x="3648075" y="1912270"/>
            <a:ext cx="503237" cy="360355"/>
          </a:xfrm>
          <a:prstGeom prst="straightConnector1">
            <a:avLst/>
          </a:prstGeom>
          <a:noFill/>
          <a:ln w="28575" cap="flat" cmpd="sng">
            <a:solidFill>
              <a:schemeClr val="dk1"/>
            </a:solidFill>
            <a:prstDash val="solid"/>
            <a:miter lim="800000"/>
            <a:headEnd type="none" w="med" len="med"/>
            <a:tailEnd type="triangle" w="med" len="med"/>
          </a:ln>
        </p:spPr>
      </p:cxnSp>
      <p:cxnSp>
        <p:nvCxnSpPr>
          <p:cNvPr id="210" name="Google Shape;210;p25"/>
          <p:cNvCxnSpPr>
            <a:cxnSpLocks/>
          </p:cNvCxnSpPr>
          <p:nvPr/>
        </p:nvCxnSpPr>
        <p:spPr>
          <a:xfrm>
            <a:off x="7983140" y="1933699"/>
            <a:ext cx="470297" cy="338926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miter lim="800000"/>
            <a:headEnd type="none" w="med" len="med"/>
            <a:tailEnd type="triangle" w="med" len="med"/>
          </a:ln>
        </p:spPr>
      </p:cxnSp>
      <p:cxnSp>
        <p:nvCxnSpPr>
          <p:cNvPr id="211" name="Google Shape;211;p25"/>
          <p:cNvCxnSpPr>
            <a:cxnSpLocks/>
            <a:stCxn id="221" idx="2"/>
          </p:cNvCxnSpPr>
          <p:nvPr/>
        </p:nvCxnSpPr>
        <p:spPr>
          <a:xfrm flipH="1">
            <a:off x="3648075" y="3082892"/>
            <a:ext cx="5178" cy="672296"/>
          </a:xfrm>
          <a:prstGeom prst="straightConnector1">
            <a:avLst/>
          </a:prstGeom>
          <a:noFill/>
          <a:ln w="28575" cap="flat" cmpd="sng">
            <a:solidFill>
              <a:schemeClr val="dk1"/>
            </a:solidFill>
            <a:prstDash val="solid"/>
            <a:miter lim="800000"/>
            <a:headEnd type="none" w="med" len="med"/>
            <a:tailEnd type="triangle" w="med" len="med"/>
          </a:ln>
        </p:spPr>
      </p:cxnSp>
      <p:cxnSp>
        <p:nvCxnSpPr>
          <p:cNvPr id="212" name="Google Shape;212;p25"/>
          <p:cNvCxnSpPr>
            <a:cxnSpLocks/>
            <a:stCxn id="222" idx="2"/>
          </p:cNvCxnSpPr>
          <p:nvPr/>
        </p:nvCxnSpPr>
        <p:spPr>
          <a:xfrm>
            <a:off x="8453437" y="3076575"/>
            <a:ext cx="0" cy="631825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miter lim="800000"/>
            <a:headEnd type="none" w="med" len="med"/>
            <a:tailEnd type="triangle" w="med" len="med"/>
          </a:ln>
        </p:spPr>
      </p:cxnSp>
      <p:cxnSp>
        <p:nvCxnSpPr>
          <p:cNvPr id="213" name="Google Shape;213;p25"/>
          <p:cNvCxnSpPr>
            <a:cxnSpLocks/>
          </p:cNvCxnSpPr>
          <p:nvPr/>
        </p:nvCxnSpPr>
        <p:spPr>
          <a:xfrm flipH="1">
            <a:off x="2238375" y="3076575"/>
            <a:ext cx="526257" cy="642937"/>
          </a:xfrm>
          <a:prstGeom prst="straightConnector1">
            <a:avLst/>
          </a:prstGeom>
          <a:noFill/>
          <a:ln w="28575" cap="flat" cmpd="sng">
            <a:solidFill>
              <a:schemeClr val="dk1"/>
            </a:solidFill>
            <a:prstDash val="solid"/>
            <a:miter lim="800000"/>
            <a:headEnd type="none" w="med" len="med"/>
            <a:tailEnd type="triangle" w="med" len="med"/>
          </a:ln>
        </p:spPr>
      </p:cxnSp>
      <p:cxnSp>
        <p:nvCxnSpPr>
          <p:cNvPr id="215" name="Google Shape;215;p25"/>
          <p:cNvCxnSpPr>
            <a:cxnSpLocks/>
          </p:cNvCxnSpPr>
          <p:nvPr/>
        </p:nvCxnSpPr>
        <p:spPr>
          <a:xfrm>
            <a:off x="4594624" y="3076575"/>
            <a:ext cx="287336" cy="678613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miter lim="800000"/>
            <a:headEnd type="none" w="med" len="med"/>
            <a:tailEnd type="triangle" w="med" len="med"/>
          </a:ln>
        </p:spPr>
      </p:cxnSp>
      <p:cxnSp>
        <p:nvCxnSpPr>
          <p:cNvPr id="217" name="Google Shape;217;p25"/>
          <p:cNvCxnSpPr>
            <a:cxnSpLocks/>
          </p:cNvCxnSpPr>
          <p:nvPr/>
        </p:nvCxnSpPr>
        <p:spPr>
          <a:xfrm flipH="1">
            <a:off x="7188193" y="3100237"/>
            <a:ext cx="277830" cy="678613"/>
          </a:xfrm>
          <a:prstGeom prst="straightConnector1">
            <a:avLst/>
          </a:prstGeom>
          <a:noFill/>
          <a:ln w="28575" cap="flat" cmpd="sng">
            <a:solidFill>
              <a:schemeClr val="dk1"/>
            </a:solidFill>
            <a:prstDash val="solid"/>
            <a:miter lim="800000"/>
            <a:headEnd type="none" w="med" len="med"/>
            <a:tailEnd type="triangle" w="med" len="med"/>
          </a:ln>
        </p:spPr>
      </p:cxnSp>
      <p:cxnSp>
        <p:nvCxnSpPr>
          <p:cNvPr id="219" name="Google Shape;219;p25"/>
          <p:cNvCxnSpPr>
            <a:cxnSpLocks/>
          </p:cNvCxnSpPr>
          <p:nvPr/>
        </p:nvCxnSpPr>
        <p:spPr>
          <a:xfrm>
            <a:off x="9419858" y="3010292"/>
            <a:ext cx="323622" cy="744896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miter lim="800000"/>
            <a:headEnd type="none" w="med" len="med"/>
            <a:tailEnd type="triangle" w="med" len="med"/>
          </a:ln>
        </p:spPr>
      </p:cxnSp>
      <p:sp>
        <p:nvSpPr>
          <p:cNvPr id="221" name="Google Shape;221;p25"/>
          <p:cNvSpPr txBox="1"/>
          <p:nvPr/>
        </p:nvSpPr>
        <p:spPr>
          <a:xfrm>
            <a:off x="2056227" y="2295492"/>
            <a:ext cx="3194051" cy="787400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>
            <a:solidFill>
              <a:schemeClr val="bg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chemeClr val="dk1"/>
              </a:buClr>
              <a:buSzPts val="3600"/>
            </a:pPr>
            <a:r>
              <a:rPr lang="ru-RU" sz="3600" b="1" dirty="0">
                <a:solidFill>
                  <a:schemeClr val="accent5">
                    <a:lumMod val="75000"/>
                  </a:schemeClr>
                </a:solidFill>
                <a:latin typeface="ItalicC" panose="00000400000000000000" pitchFamily="2" charset="0"/>
                <a:cs typeface="ItalicC" panose="00000400000000000000" pitchFamily="2" charset="0"/>
              </a:rPr>
              <a:t>Народные</a:t>
            </a:r>
            <a:endParaRPr dirty="0">
              <a:solidFill>
                <a:schemeClr val="accent5">
                  <a:lumMod val="75000"/>
                </a:schemeClr>
              </a:solidFill>
              <a:latin typeface="ItalicC" panose="00000400000000000000" pitchFamily="2" charset="0"/>
              <a:cs typeface="ItalicC" panose="00000400000000000000" pitchFamily="2" charset="0"/>
            </a:endParaRPr>
          </a:p>
        </p:txBody>
      </p:sp>
      <p:sp>
        <p:nvSpPr>
          <p:cNvPr id="222" name="Google Shape;222;p25"/>
          <p:cNvSpPr txBox="1"/>
          <p:nvPr/>
        </p:nvSpPr>
        <p:spPr>
          <a:xfrm>
            <a:off x="6689724" y="2287585"/>
            <a:ext cx="3527425" cy="788990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>
            <a:solidFill>
              <a:schemeClr val="bg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chemeClr val="dk1"/>
              </a:buClr>
              <a:buSzPts val="3200"/>
            </a:pPr>
            <a:r>
              <a:rPr lang="ru-RU" sz="3200" b="1" dirty="0">
                <a:solidFill>
                  <a:schemeClr val="accent5">
                    <a:lumMod val="75000"/>
                  </a:schemeClr>
                </a:solidFill>
                <a:latin typeface="ItalicC" panose="00000400000000000000" pitchFamily="2" charset="0"/>
                <a:cs typeface="ItalicC" panose="00000400000000000000" pitchFamily="2" charset="0"/>
              </a:rPr>
              <a:t>Авторские</a:t>
            </a:r>
            <a:endParaRPr dirty="0">
              <a:solidFill>
                <a:schemeClr val="accent5">
                  <a:lumMod val="75000"/>
                </a:schemeClr>
              </a:solidFill>
              <a:latin typeface="ItalicC" panose="00000400000000000000" pitchFamily="2" charset="0"/>
              <a:cs typeface="ItalicC" panose="00000400000000000000" pitchFamily="2" charset="0"/>
            </a:endParaRPr>
          </a:p>
        </p:txBody>
      </p:sp>
      <p:sp>
        <p:nvSpPr>
          <p:cNvPr id="223" name="Google Shape;223;p25"/>
          <p:cNvSpPr txBox="1"/>
          <p:nvPr/>
        </p:nvSpPr>
        <p:spPr>
          <a:xfrm>
            <a:off x="4151312" y="1011361"/>
            <a:ext cx="3889375" cy="950912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>
            <a:solidFill>
              <a:schemeClr val="bg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chemeClr val="dk1"/>
              </a:buClr>
              <a:buSzPts val="4000"/>
            </a:pPr>
            <a:r>
              <a:rPr lang="ru-RU" sz="4000" b="1" dirty="0">
                <a:solidFill>
                  <a:schemeClr val="accent5">
                    <a:lumMod val="75000"/>
                  </a:schemeClr>
                </a:solidFill>
                <a:latin typeface="ItalicC" panose="00000400000000000000" pitchFamily="2" charset="0"/>
                <a:cs typeface="ItalicC" panose="00000400000000000000" pitchFamily="2" charset="0"/>
              </a:rPr>
              <a:t>СКАЗКИ</a:t>
            </a:r>
            <a:r>
              <a:rPr lang="ru-RU" sz="1800" dirty="0">
                <a:solidFill>
                  <a:schemeClr val="accent5">
                    <a:lumMod val="75000"/>
                  </a:schemeClr>
                </a:solidFill>
                <a:latin typeface="ItalicC" panose="00000400000000000000" pitchFamily="2" charset="0"/>
                <a:cs typeface="ItalicC" panose="00000400000000000000" pitchFamily="2" charset="0"/>
              </a:rPr>
              <a:t> </a:t>
            </a:r>
            <a:endParaRPr dirty="0">
              <a:solidFill>
                <a:schemeClr val="accent5">
                  <a:lumMod val="75000"/>
                </a:schemeClr>
              </a:solidFill>
              <a:latin typeface="ItalicC" panose="00000400000000000000" pitchFamily="2" charset="0"/>
              <a:cs typeface="ItalicC" panose="00000400000000000000" pitchFamily="2" charset="0"/>
            </a:endParaRPr>
          </a:p>
        </p:txBody>
      </p:sp>
      <p:sp>
        <p:nvSpPr>
          <p:cNvPr id="224" name="Google Shape;224;p25"/>
          <p:cNvSpPr txBox="1"/>
          <p:nvPr/>
        </p:nvSpPr>
        <p:spPr>
          <a:xfrm>
            <a:off x="4274342" y="247788"/>
            <a:ext cx="3643313" cy="59607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ctr">
              <a:buClr>
                <a:srgbClr val="105766"/>
              </a:buClr>
              <a:buSzPts val="2400"/>
            </a:pPr>
            <a:r>
              <a:rPr lang="ru-RU" sz="2800" b="1" dirty="0">
                <a:solidFill>
                  <a:schemeClr val="accent5">
                    <a:lumMod val="75000"/>
                  </a:schemeClr>
                </a:solidFill>
                <a:latin typeface="ItalicC" panose="00000400000000000000" pitchFamily="2" charset="0"/>
                <a:cs typeface="ItalicC" panose="00000400000000000000" pitchFamily="2" charset="0"/>
              </a:rPr>
              <a:t>Типы сказок</a:t>
            </a:r>
            <a:endParaRPr sz="1600" dirty="0">
              <a:solidFill>
                <a:schemeClr val="accent5">
                  <a:lumMod val="75000"/>
                </a:schemeClr>
              </a:solidFill>
              <a:latin typeface="ItalicC" panose="00000400000000000000" pitchFamily="2" charset="0"/>
              <a:cs typeface="ItalicC" panose="00000400000000000000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C24492FF-E601-42DB-A953-C168F3EE392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50994" y="0"/>
            <a:ext cx="12242994" cy="6858000"/>
          </a:xfrm>
          <a:prstGeom prst="rect">
            <a:avLst/>
          </a:prstGeom>
        </p:spPr>
      </p:pic>
      <p:sp>
        <p:nvSpPr>
          <p:cNvPr id="229" name="Google Shape;229;p26"/>
          <p:cNvSpPr txBox="1">
            <a:spLocks noGrp="1"/>
          </p:cNvSpPr>
          <p:nvPr>
            <p:ph type="body" idx="1"/>
          </p:nvPr>
        </p:nvSpPr>
        <p:spPr>
          <a:xfrm>
            <a:off x="5195051" y="2790964"/>
            <a:ext cx="1801896" cy="624361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/>
            </a:solidFill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107950" indent="0">
              <a:spcBef>
                <a:spcPts val="0"/>
              </a:spcBef>
              <a:buSzPts val="1904"/>
              <a:buNone/>
            </a:pPr>
            <a:r>
              <a:rPr lang="ru-RU" sz="2400" b="1" dirty="0">
                <a:solidFill>
                  <a:schemeClr val="accent5">
                    <a:lumMod val="75000"/>
                  </a:schemeClr>
                </a:solidFill>
                <a:latin typeface="ItalicC" panose="00000400000000000000" pitchFamily="2" charset="0"/>
                <a:cs typeface="ItalicC" panose="00000400000000000000" pitchFamily="2" charset="0"/>
              </a:rPr>
              <a:t>Чудеса</a:t>
            </a:r>
            <a:r>
              <a:rPr lang="ru-RU" sz="2800" b="1" dirty="0">
                <a:solidFill>
                  <a:schemeClr val="accent5">
                    <a:lumMod val="75000"/>
                  </a:schemeClr>
                </a:solidFill>
                <a:latin typeface="ItalicC" panose="00000400000000000000" pitchFamily="2" charset="0"/>
                <a:cs typeface="ItalicC" panose="00000400000000000000" pitchFamily="2" charset="0"/>
              </a:rPr>
              <a:t> </a:t>
            </a:r>
            <a:endParaRPr dirty="0">
              <a:solidFill>
                <a:schemeClr val="accent5">
                  <a:lumMod val="75000"/>
                </a:schemeClr>
              </a:solidFill>
              <a:latin typeface="ItalicC" panose="00000400000000000000" pitchFamily="2" charset="0"/>
              <a:cs typeface="ItalicC" panose="00000400000000000000" pitchFamily="2" charset="0"/>
            </a:endParaRPr>
          </a:p>
        </p:txBody>
      </p:sp>
      <p:sp>
        <p:nvSpPr>
          <p:cNvPr id="230" name="Google Shape;230;p26"/>
          <p:cNvSpPr txBox="1">
            <a:spLocks noGrp="1"/>
          </p:cNvSpPr>
          <p:nvPr>
            <p:ph type="title" idx="4294967295"/>
          </p:nvPr>
        </p:nvSpPr>
        <p:spPr>
          <a:xfrm>
            <a:off x="1739515" y="222250"/>
            <a:ext cx="8712968" cy="990858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rgbClr val="0070C0"/>
              </a:buClr>
              <a:buSzPts val="2790"/>
            </a:pPr>
            <a:r>
              <a:rPr lang="ru-RU" sz="2790" dirty="0">
                <a:solidFill>
                  <a:srgbClr val="0070C0"/>
                </a:solidFill>
              </a:rPr>
              <a:t/>
            </a:r>
            <a:br>
              <a:rPr lang="ru-RU" sz="2790" dirty="0">
                <a:solidFill>
                  <a:srgbClr val="0070C0"/>
                </a:solidFill>
              </a:rPr>
            </a:br>
            <a:r>
              <a:rPr lang="ru-RU" sz="2790" dirty="0">
                <a:solidFill>
                  <a:schemeClr val="accent5">
                    <a:lumMod val="75000"/>
                  </a:schemeClr>
                </a:solidFill>
                <a:latin typeface="ItalicC" panose="00000400000000000000" pitchFamily="2" charset="0"/>
                <a:ea typeface="Arial"/>
                <a:cs typeface="ItalicC" panose="00000400000000000000" pitchFamily="2" charset="0"/>
                <a:sym typeface="Arial"/>
              </a:rPr>
              <a:t>Докажите, что сказка </a:t>
            </a:r>
            <a:br>
              <a:rPr lang="ru-RU" sz="2790" dirty="0">
                <a:solidFill>
                  <a:schemeClr val="accent5">
                    <a:lumMod val="75000"/>
                  </a:schemeClr>
                </a:solidFill>
                <a:latin typeface="ItalicC" panose="00000400000000000000" pitchFamily="2" charset="0"/>
                <a:ea typeface="Arial"/>
                <a:cs typeface="ItalicC" panose="00000400000000000000" pitchFamily="2" charset="0"/>
                <a:sym typeface="Arial"/>
              </a:rPr>
            </a:br>
            <a:r>
              <a:rPr lang="ru-RU" sz="2790" dirty="0">
                <a:solidFill>
                  <a:schemeClr val="accent5">
                    <a:lumMod val="75000"/>
                  </a:schemeClr>
                </a:solidFill>
                <a:latin typeface="ItalicC" panose="00000400000000000000" pitchFamily="2" charset="0"/>
                <a:ea typeface="Arial"/>
                <a:cs typeface="ItalicC" panose="00000400000000000000" pitchFamily="2" charset="0"/>
                <a:sym typeface="Arial"/>
              </a:rPr>
              <a:t>«</a:t>
            </a:r>
            <a:r>
              <a:rPr lang="ru-RU" sz="2790" dirty="0" err="1">
                <a:solidFill>
                  <a:schemeClr val="accent5">
                    <a:lumMod val="75000"/>
                  </a:schemeClr>
                </a:solidFill>
                <a:latin typeface="ItalicC" panose="00000400000000000000" pitchFamily="2" charset="0"/>
                <a:ea typeface="Arial"/>
                <a:cs typeface="ItalicC" panose="00000400000000000000" pitchFamily="2" charset="0"/>
                <a:sym typeface="Arial"/>
              </a:rPr>
              <a:t>Ашик-Кериб</a:t>
            </a:r>
            <a:r>
              <a:rPr lang="ru-RU" sz="2790" dirty="0">
                <a:solidFill>
                  <a:schemeClr val="accent5">
                    <a:lumMod val="75000"/>
                  </a:schemeClr>
                </a:solidFill>
                <a:latin typeface="ItalicC" panose="00000400000000000000" pitchFamily="2" charset="0"/>
                <a:ea typeface="Arial"/>
                <a:cs typeface="ItalicC" panose="00000400000000000000" pitchFamily="2" charset="0"/>
                <a:sym typeface="Arial"/>
              </a:rPr>
              <a:t>» волшебная</a:t>
            </a:r>
            <a:r>
              <a:rPr lang="ru-RU" sz="3959" dirty="0">
                <a:solidFill>
                  <a:srgbClr val="16515F"/>
                </a:solidFill>
                <a:latin typeface="Arial"/>
                <a:ea typeface="Arial"/>
                <a:cs typeface="Arial"/>
                <a:sym typeface="Arial"/>
              </a:rPr>
              <a:t/>
            </a:r>
            <a:br>
              <a:rPr lang="ru-RU" sz="3959" dirty="0">
                <a:solidFill>
                  <a:srgbClr val="16515F"/>
                </a:solidFill>
                <a:latin typeface="Arial"/>
                <a:ea typeface="Arial"/>
                <a:cs typeface="Arial"/>
                <a:sym typeface="Arial"/>
              </a:rPr>
            </a:br>
            <a:endParaRPr sz="3690" dirty="0">
              <a:solidFill>
                <a:srgbClr val="16515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32" name="Google Shape;232;p26" descr="http://diafilmy.su/uploads/posts/2012-05/1336204343_13.jpg"/>
          <p:cNvPicPr preferRelativeResize="0"/>
          <p:nvPr/>
        </p:nvPicPr>
        <p:blipFill rotWithShape="1">
          <a:blip r:embed="rId4">
            <a:alphaModFix/>
          </a:blip>
          <a:srcRect b="20473"/>
          <a:stretch/>
        </p:blipFill>
        <p:spPr>
          <a:xfrm>
            <a:off x="3719430" y="3669338"/>
            <a:ext cx="4753140" cy="2974025"/>
          </a:xfrm>
          <a:prstGeom prst="rect">
            <a:avLst/>
          </a:prstGeom>
          <a:noFill/>
          <a:ln w="9525" cap="flat" cmpd="sng">
            <a:solidFill>
              <a:srgbClr val="0070C0"/>
            </a:solidFill>
            <a:prstDash val="solid"/>
            <a:miter lim="800000"/>
            <a:headEnd type="none" w="sm" len="sm"/>
            <a:tailEnd type="none" w="sm" len="sm"/>
          </a:ln>
        </p:spPr>
      </p:pic>
      <p:sp>
        <p:nvSpPr>
          <p:cNvPr id="233" name="Google Shape;233;p26"/>
          <p:cNvSpPr txBox="1"/>
          <p:nvPr/>
        </p:nvSpPr>
        <p:spPr>
          <a:xfrm>
            <a:off x="3116805" y="1406233"/>
            <a:ext cx="5958389" cy="89788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ctr">
              <a:buClr>
                <a:srgbClr val="C00000"/>
              </a:buClr>
              <a:buSzPts val="2400"/>
            </a:pPr>
            <a:r>
              <a:rPr lang="ru-RU" sz="2400" b="1" dirty="0">
                <a:solidFill>
                  <a:schemeClr val="accent5">
                    <a:lumMod val="75000"/>
                  </a:schemeClr>
                </a:solidFill>
                <a:latin typeface="ItalicC" panose="00000400000000000000" pitchFamily="2" charset="0"/>
                <a:cs typeface="ItalicC" panose="00000400000000000000" pitchFamily="2" charset="0"/>
              </a:rPr>
              <a:t>Особенности волшебных сказок:</a:t>
            </a:r>
            <a:endParaRPr dirty="0">
              <a:solidFill>
                <a:schemeClr val="accent5">
                  <a:lumMod val="75000"/>
                </a:schemeClr>
              </a:solidFill>
              <a:latin typeface="ItalicC" panose="00000400000000000000" pitchFamily="2" charset="0"/>
              <a:cs typeface="ItalicC" panose="00000400000000000000" pitchFamily="2" charset="0"/>
            </a:endParaRPr>
          </a:p>
        </p:txBody>
      </p:sp>
      <p:sp>
        <p:nvSpPr>
          <p:cNvPr id="234" name="Google Shape;234;p26"/>
          <p:cNvSpPr txBox="1"/>
          <p:nvPr/>
        </p:nvSpPr>
        <p:spPr>
          <a:xfrm>
            <a:off x="421310" y="2812925"/>
            <a:ext cx="3805626" cy="597011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/>
            </a:solidFill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ctr">
              <a:buClr>
                <a:srgbClr val="00B050"/>
              </a:buClr>
              <a:buSzPts val="2800"/>
            </a:pPr>
            <a:r>
              <a:rPr lang="ru-RU" sz="2400" b="1" dirty="0">
                <a:solidFill>
                  <a:schemeClr val="accent5">
                    <a:lumMod val="75000"/>
                  </a:schemeClr>
                </a:solidFill>
                <a:latin typeface="ItalicC" panose="00000400000000000000" pitchFamily="2" charset="0"/>
                <a:ea typeface="Lucida Sans"/>
                <a:cs typeface="ItalicC" panose="00000400000000000000" pitchFamily="2" charset="0"/>
                <a:sym typeface="Lucida Sans"/>
              </a:rPr>
              <a:t>Трое кратность</a:t>
            </a:r>
            <a:endParaRPr sz="1200" dirty="0">
              <a:solidFill>
                <a:schemeClr val="accent5">
                  <a:lumMod val="75000"/>
                </a:schemeClr>
              </a:solidFill>
              <a:latin typeface="ItalicC" panose="00000400000000000000" pitchFamily="2" charset="0"/>
              <a:cs typeface="ItalicC" panose="00000400000000000000" pitchFamily="2" charset="0"/>
            </a:endParaRPr>
          </a:p>
        </p:txBody>
      </p:sp>
      <p:sp>
        <p:nvSpPr>
          <p:cNvPr id="235" name="Google Shape;235;p26"/>
          <p:cNvSpPr txBox="1"/>
          <p:nvPr/>
        </p:nvSpPr>
        <p:spPr>
          <a:xfrm>
            <a:off x="8065275" y="2544455"/>
            <a:ext cx="2791661" cy="884545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/>
            </a:solidFill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107950" algn="ctr">
              <a:buClr>
                <a:srgbClr val="00B050"/>
              </a:buClr>
              <a:buSzPts val="2800"/>
            </a:pPr>
            <a:r>
              <a:rPr lang="ru-RU" sz="2400" b="1" dirty="0">
                <a:solidFill>
                  <a:schemeClr val="accent5">
                    <a:lumMod val="75000"/>
                  </a:schemeClr>
                </a:solidFill>
                <a:latin typeface="ItalicC" panose="00000400000000000000" pitchFamily="2" charset="0"/>
                <a:ea typeface="Lucida Sans"/>
                <a:cs typeface="ItalicC" panose="00000400000000000000" pitchFamily="2" charset="0"/>
                <a:sym typeface="Lucida Sans"/>
              </a:rPr>
              <a:t>Волшебные предметы </a:t>
            </a:r>
            <a:endParaRPr sz="1200" dirty="0">
              <a:solidFill>
                <a:schemeClr val="accent5">
                  <a:lumMod val="75000"/>
                </a:schemeClr>
              </a:solidFill>
              <a:latin typeface="ItalicC" panose="00000400000000000000" pitchFamily="2" charset="0"/>
              <a:cs typeface="ItalicC" panose="00000400000000000000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66109725-5BBC-46F5-B4D8-441060E6104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37" name="Google Shape;337;p36"/>
          <p:cNvSpPr txBox="1">
            <a:spLocks noGrp="1"/>
          </p:cNvSpPr>
          <p:nvPr>
            <p:ph type="body" idx="1"/>
          </p:nvPr>
        </p:nvSpPr>
        <p:spPr>
          <a:xfrm>
            <a:off x="1090863" y="1257643"/>
            <a:ext cx="10010273" cy="5371756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107950" indent="0">
              <a:spcBef>
                <a:spcPts val="0"/>
              </a:spcBef>
              <a:buSzPts val="1836"/>
              <a:buNone/>
            </a:pPr>
            <a:r>
              <a:rPr lang="ru-RU" sz="2400" b="1" dirty="0" err="1">
                <a:solidFill>
                  <a:schemeClr val="accent5">
                    <a:lumMod val="75000"/>
                  </a:schemeClr>
                </a:solidFill>
                <a:latin typeface="ItalicC" panose="00000400000000000000" pitchFamily="2" charset="0"/>
                <a:cs typeface="ItalicC" panose="00000400000000000000" pitchFamily="2" charset="0"/>
              </a:rPr>
              <a:t>Подниает</a:t>
            </a:r>
            <a:r>
              <a:rPr lang="ru-RU" sz="2400" b="1" dirty="0">
                <a:solidFill>
                  <a:schemeClr val="accent5">
                    <a:lumMod val="75000"/>
                  </a:schemeClr>
                </a:solidFill>
                <a:latin typeface="ItalicC" panose="00000400000000000000" pitchFamily="2" charset="0"/>
                <a:cs typeface="ItalicC" panose="00000400000000000000" pitchFamily="2" charset="0"/>
              </a:rPr>
              <a:t> руки класс-</a:t>
            </a:r>
          </a:p>
          <a:p>
            <a:pPr marL="107950" indent="0">
              <a:spcBef>
                <a:spcPts val="0"/>
              </a:spcBef>
              <a:buSzPts val="1836"/>
              <a:buNone/>
            </a:pPr>
            <a:r>
              <a:rPr lang="ru-RU" sz="2400" b="1" dirty="0">
                <a:solidFill>
                  <a:schemeClr val="accent5">
                    <a:lumMod val="75000"/>
                  </a:schemeClr>
                </a:solidFill>
                <a:latin typeface="ItalicC" panose="00000400000000000000" pitchFamily="2" charset="0"/>
                <a:cs typeface="ItalicC" panose="00000400000000000000" pitchFamily="2" charset="0"/>
              </a:rPr>
              <a:t>Это «раз»,</a:t>
            </a:r>
          </a:p>
          <a:p>
            <a:pPr marL="107950" indent="0">
              <a:spcBef>
                <a:spcPts val="0"/>
              </a:spcBef>
              <a:buSzPts val="1836"/>
              <a:buNone/>
            </a:pPr>
            <a:r>
              <a:rPr lang="ru-RU" sz="2400" b="1" dirty="0">
                <a:solidFill>
                  <a:schemeClr val="accent5">
                    <a:lumMod val="75000"/>
                  </a:schemeClr>
                </a:solidFill>
                <a:latin typeface="ItalicC" panose="00000400000000000000" pitchFamily="2" charset="0"/>
                <a:cs typeface="ItalicC" panose="00000400000000000000" pitchFamily="2" charset="0"/>
              </a:rPr>
              <a:t>Повернулась голова —</a:t>
            </a:r>
          </a:p>
          <a:p>
            <a:pPr marL="107950" indent="0">
              <a:spcBef>
                <a:spcPts val="0"/>
              </a:spcBef>
              <a:buSzPts val="1836"/>
              <a:buNone/>
            </a:pPr>
            <a:r>
              <a:rPr lang="ru-RU" sz="2400" b="1" dirty="0">
                <a:solidFill>
                  <a:schemeClr val="accent5">
                    <a:lumMod val="75000"/>
                  </a:schemeClr>
                </a:solidFill>
                <a:latin typeface="ItalicC" panose="00000400000000000000" pitchFamily="2" charset="0"/>
                <a:cs typeface="ItalicC" panose="00000400000000000000" pitchFamily="2" charset="0"/>
              </a:rPr>
              <a:t>Это «два».</a:t>
            </a:r>
          </a:p>
          <a:p>
            <a:pPr marL="107950" indent="0">
              <a:spcBef>
                <a:spcPts val="0"/>
              </a:spcBef>
              <a:buSzPts val="1836"/>
              <a:buNone/>
            </a:pPr>
            <a:r>
              <a:rPr lang="ru-RU" sz="2400" b="1" dirty="0">
                <a:solidFill>
                  <a:schemeClr val="accent5">
                    <a:lumMod val="75000"/>
                  </a:schemeClr>
                </a:solidFill>
                <a:latin typeface="ItalicC" panose="00000400000000000000" pitchFamily="2" charset="0"/>
                <a:cs typeface="ItalicC" panose="00000400000000000000" pitchFamily="2" charset="0"/>
              </a:rPr>
              <a:t>Руки вниз, вперед смотри —</a:t>
            </a:r>
          </a:p>
          <a:p>
            <a:pPr marL="107950" indent="0">
              <a:spcBef>
                <a:spcPts val="0"/>
              </a:spcBef>
              <a:buSzPts val="1836"/>
              <a:buNone/>
            </a:pPr>
            <a:r>
              <a:rPr lang="ru-RU" sz="2400" b="1" dirty="0">
                <a:solidFill>
                  <a:schemeClr val="accent5">
                    <a:lumMod val="75000"/>
                  </a:schemeClr>
                </a:solidFill>
                <a:latin typeface="ItalicC" panose="00000400000000000000" pitchFamily="2" charset="0"/>
                <a:cs typeface="ItalicC" panose="00000400000000000000" pitchFamily="2" charset="0"/>
              </a:rPr>
              <a:t>Это «три».</a:t>
            </a:r>
          </a:p>
          <a:p>
            <a:pPr marL="107950" indent="0">
              <a:spcBef>
                <a:spcPts val="0"/>
              </a:spcBef>
              <a:buSzPts val="1836"/>
              <a:buNone/>
            </a:pPr>
            <a:endParaRPr lang="ru-RU" sz="2400" b="1" dirty="0">
              <a:solidFill>
                <a:schemeClr val="accent5">
                  <a:lumMod val="75000"/>
                </a:schemeClr>
              </a:solidFill>
              <a:latin typeface="ItalicC" panose="00000400000000000000" pitchFamily="2" charset="0"/>
              <a:cs typeface="ItalicC" panose="00000400000000000000" pitchFamily="2" charset="0"/>
            </a:endParaRPr>
          </a:p>
          <a:p>
            <a:pPr marL="107950" indent="0" algn="r">
              <a:spcBef>
                <a:spcPts val="0"/>
              </a:spcBef>
              <a:buSzPts val="1836"/>
              <a:buNone/>
            </a:pPr>
            <a:r>
              <a:rPr lang="ru-RU" sz="2400" b="1" dirty="0">
                <a:solidFill>
                  <a:schemeClr val="accent5">
                    <a:lumMod val="75000"/>
                  </a:schemeClr>
                </a:solidFill>
                <a:latin typeface="ItalicC" panose="00000400000000000000" pitchFamily="2" charset="0"/>
                <a:cs typeface="ItalicC" panose="00000400000000000000" pitchFamily="2" charset="0"/>
              </a:rPr>
              <a:t>Руки в стороны пошире</a:t>
            </a:r>
          </a:p>
          <a:p>
            <a:pPr marL="107950" indent="0" algn="r">
              <a:spcBef>
                <a:spcPts val="0"/>
              </a:spcBef>
              <a:buSzPts val="1836"/>
              <a:buNone/>
            </a:pPr>
            <a:r>
              <a:rPr lang="ru-RU" sz="2400" b="1" dirty="0">
                <a:solidFill>
                  <a:schemeClr val="accent5">
                    <a:lumMod val="75000"/>
                  </a:schemeClr>
                </a:solidFill>
                <a:latin typeface="ItalicC" panose="00000400000000000000" pitchFamily="2" charset="0"/>
                <a:cs typeface="ItalicC" panose="00000400000000000000" pitchFamily="2" charset="0"/>
              </a:rPr>
              <a:t>Развернули на «четыре».</a:t>
            </a:r>
          </a:p>
          <a:p>
            <a:pPr marL="107950" indent="0" algn="r">
              <a:spcBef>
                <a:spcPts val="0"/>
              </a:spcBef>
              <a:buSzPts val="1836"/>
              <a:buNone/>
            </a:pPr>
            <a:r>
              <a:rPr lang="ru-RU" sz="2400" b="1" dirty="0">
                <a:solidFill>
                  <a:schemeClr val="accent5">
                    <a:lumMod val="75000"/>
                  </a:schemeClr>
                </a:solidFill>
                <a:latin typeface="ItalicC" panose="00000400000000000000" pitchFamily="2" charset="0"/>
                <a:cs typeface="ItalicC" panose="00000400000000000000" pitchFamily="2" charset="0"/>
              </a:rPr>
              <a:t>Листиками помахать —</a:t>
            </a:r>
          </a:p>
          <a:p>
            <a:pPr marL="107950" indent="0" algn="r">
              <a:spcBef>
                <a:spcPts val="0"/>
              </a:spcBef>
              <a:buSzPts val="1836"/>
              <a:buNone/>
            </a:pPr>
            <a:r>
              <a:rPr lang="ru-RU" sz="2400" b="1" dirty="0">
                <a:solidFill>
                  <a:schemeClr val="accent5">
                    <a:lumMod val="75000"/>
                  </a:schemeClr>
                </a:solidFill>
                <a:latin typeface="ItalicC" panose="00000400000000000000" pitchFamily="2" charset="0"/>
                <a:cs typeface="ItalicC" panose="00000400000000000000" pitchFamily="2" charset="0"/>
              </a:rPr>
              <a:t>Это «пять».</a:t>
            </a:r>
          </a:p>
          <a:p>
            <a:pPr marL="107950" indent="0" algn="r">
              <a:spcBef>
                <a:spcPts val="0"/>
              </a:spcBef>
              <a:buSzPts val="1836"/>
              <a:buNone/>
            </a:pPr>
            <a:r>
              <a:rPr lang="ru-RU" sz="2400" b="1" dirty="0">
                <a:solidFill>
                  <a:schemeClr val="accent5">
                    <a:lumMod val="75000"/>
                  </a:schemeClr>
                </a:solidFill>
                <a:latin typeface="ItalicC" panose="00000400000000000000" pitchFamily="2" charset="0"/>
                <a:cs typeface="ItalicC" panose="00000400000000000000" pitchFamily="2" charset="0"/>
              </a:rPr>
              <a:t>Всем ребятам тихо сесть —</a:t>
            </a:r>
          </a:p>
          <a:p>
            <a:pPr marL="107950" indent="0" algn="r">
              <a:spcBef>
                <a:spcPts val="0"/>
              </a:spcBef>
              <a:buSzPts val="1836"/>
              <a:buNone/>
            </a:pPr>
            <a:r>
              <a:rPr lang="ru-RU" sz="2400" b="1" dirty="0">
                <a:solidFill>
                  <a:schemeClr val="accent5">
                    <a:lumMod val="75000"/>
                  </a:schemeClr>
                </a:solidFill>
                <a:latin typeface="ItalicC" panose="00000400000000000000" pitchFamily="2" charset="0"/>
                <a:cs typeface="ItalicC" panose="00000400000000000000" pitchFamily="2" charset="0"/>
              </a:rPr>
              <a:t>Это «шесть».</a:t>
            </a:r>
          </a:p>
          <a:p>
            <a:pPr marL="107950" indent="0">
              <a:spcBef>
                <a:spcPts val="0"/>
              </a:spcBef>
              <a:buSzPts val="1836"/>
              <a:buNone/>
            </a:pPr>
            <a:endParaRPr dirty="0"/>
          </a:p>
        </p:txBody>
      </p:sp>
      <p:sp>
        <p:nvSpPr>
          <p:cNvPr id="338" name="Google Shape;338;p36"/>
          <p:cNvSpPr txBox="1">
            <a:spLocks noGrp="1"/>
          </p:cNvSpPr>
          <p:nvPr>
            <p:ph type="title" idx="4294967295"/>
          </p:nvPr>
        </p:nvSpPr>
        <p:spPr>
          <a:xfrm>
            <a:off x="2528636" y="268598"/>
            <a:ext cx="7134726" cy="760444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rgbClr val="FF0000"/>
              </a:buClr>
              <a:buSzPts val="3690"/>
            </a:pPr>
            <a:r>
              <a:rPr lang="ru-RU" sz="4000" dirty="0">
                <a:solidFill>
                  <a:schemeClr val="accent5">
                    <a:lumMod val="75000"/>
                  </a:schemeClr>
                </a:solidFill>
                <a:latin typeface="ItalicC" panose="00000400000000000000" pitchFamily="2" charset="0"/>
                <a:cs typeface="ItalicC" panose="00000400000000000000" pitchFamily="2" charset="0"/>
              </a:rPr>
              <a:t>Сказочная зарядка</a:t>
            </a:r>
            <a:endParaRPr sz="4000" dirty="0">
              <a:solidFill>
                <a:schemeClr val="accent5">
                  <a:lumMod val="75000"/>
                </a:schemeClr>
              </a:solidFill>
              <a:latin typeface="ItalicC" panose="00000400000000000000" pitchFamily="2" charset="0"/>
              <a:cs typeface="ItalicC" panose="000004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04788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4335BDF2-545D-48EF-BC50-4A6DCB87A8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28836" y="1564435"/>
            <a:ext cx="9134328" cy="4960688"/>
          </a:xfrm>
          <a:prstGeom prst="rect">
            <a:avLst/>
          </a:prstGeom>
          <a:ln w="76200">
            <a:solidFill>
              <a:schemeClr val="tx1"/>
            </a:solidFill>
          </a:ln>
        </p:spPr>
      </p:pic>
      <p:sp>
        <p:nvSpPr>
          <p:cNvPr id="310" name="Google Shape;310;p32"/>
          <p:cNvSpPr txBox="1"/>
          <p:nvPr/>
        </p:nvSpPr>
        <p:spPr>
          <a:xfrm>
            <a:off x="2972050" y="332877"/>
            <a:ext cx="6247899" cy="955367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65125" indent="-255587" algn="ctr">
              <a:buClr>
                <a:srgbClr val="0070C0"/>
              </a:buClr>
              <a:buSzPts val="4000"/>
            </a:pPr>
            <a:r>
              <a:rPr lang="ru-RU" sz="4000" b="1" dirty="0">
                <a:solidFill>
                  <a:schemeClr val="accent5">
                    <a:lumMod val="75000"/>
                  </a:schemeClr>
                </a:solidFill>
                <a:latin typeface="ItalicC" panose="00000400000000000000" pitchFamily="2" charset="0"/>
                <a:cs typeface="ItalicC" panose="00000400000000000000" pitchFamily="2" charset="0"/>
              </a:rPr>
              <a:t>Карта Турции </a:t>
            </a:r>
            <a:endParaRPr sz="4000" b="1" dirty="0">
              <a:solidFill>
                <a:schemeClr val="accent5">
                  <a:lumMod val="75000"/>
                </a:schemeClr>
              </a:solidFill>
              <a:latin typeface="ItalicC" panose="00000400000000000000" pitchFamily="2" charset="0"/>
              <a:cs typeface="ItalicC" panose="00000400000000000000" pitchFamily="2" charset="0"/>
            </a:endParaRPr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H="1">
            <a:off x="9797668" y="1983036"/>
            <a:ext cx="771181" cy="815248"/>
          </a:xfrm>
          <a:prstGeom prst="line">
            <a:avLst/>
          </a:pr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flipH="1">
            <a:off x="8971403" y="2820318"/>
            <a:ext cx="815249" cy="407624"/>
          </a:xfrm>
          <a:prstGeom prst="line">
            <a:avLst/>
          </a:prstGeom>
          <a:ln w="381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flipH="1">
            <a:off x="8145137" y="3238960"/>
            <a:ext cx="837282" cy="88135"/>
          </a:xfrm>
          <a:prstGeom prst="line">
            <a:avLst/>
          </a:prstGeom>
          <a:ln w="381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463265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83626E52-8A15-4D63-BC7F-CEC7124957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Google Shape;198;p24">
            <a:extLst>
              <a:ext uri="{FF2B5EF4-FFF2-40B4-BE49-F238E27FC236}">
                <a16:creationId xmlns:a16="http://schemas.microsoft.com/office/drawing/2014/main" xmlns="" id="{38CABF93-108A-4C87-A3C6-A750CB15BCBD}"/>
              </a:ext>
            </a:extLst>
          </p:cNvPr>
          <p:cNvSpPr txBox="1"/>
          <p:nvPr/>
        </p:nvSpPr>
        <p:spPr>
          <a:xfrm>
            <a:off x="4306929" y="1674291"/>
            <a:ext cx="3578142" cy="3509417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ctr">
              <a:buClr>
                <a:srgbClr val="FF0000"/>
              </a:buClr>
              <a:buSzPts val="3200"/>
            </a:pPr>
            <a:endParaRPr lang="ru-RU" sz="3600" b="1" dirty="0">
              <a:latin typeface="ItalicC" panose="00000400000000000000" pitchFamily="2" charset="0"/>
              <a:cs typeface="ItalicC" panose="00000400000000000000" pitchFamily="2" charset="0"/>
            </a:endParaRPr>
          </a:p>
          <a:p>
            <a:pPr algn="ctr">
              <a:buClr>
                <a:srgbClr val="FF0000"/>
              </a:buClr>
              <a:buSzPts val="3200"/>
            </a:pPr>
            <a:r>
              <a:rPr lang="ru-RU" sz="3600" b="1" dirty="0">
                <a:solidFill>
                  <a:schemeClr val="accent5">
                    <a:lumMod val="75000"/>
                  </a:schemeClr>
                </a:solidFill>
                <a:latin typeface="ItalicC" panose="00000400000000000000" pitchFamily="2" charset="0"/>
                <a:cs typeface="ItalicC" panose="00000400000000000000" pitchFamily="2" charset="0"/>
              </a:rPr>
              <a:t>АШИК-КЕРИБ</a:t>
            </a:r>
            <a:r>
              <a:rPr lang="ru-RU" sz="2800" b="1" dirty="0">
                <a:latin typeface="ItalicC" panose="00000400000000000000" pitchFamily="2" charset="0"/>
                <a:cs typeface="ItalicC" panose="00000400000000000000" pitchFamily="2" charset="0"/>
              </a:rPr>
              <a:t>  </a:t>
            </a:r>
            <a:endParaRPr sz="2800" b="1" dirty="0">
              <a:latin typeface="ItalicC" panose="00000400000000000000" pitchFamily="2" charset="0"/>
              <a:cs typeface="ItalicC" panose="00000400000000000000" pitchFamily="2" charset="0"/>
            </a:endParaRPr>
          </a:p>
        </p:txBody>
      </p:sp>
      <p:sp>
        <p:nvSpPr>
          <p:cNvPr id="19" name="Google Shape;221;p25">
            <a:extLst>
              <a:ext uri="{FF2B5EF4-FFF2-40B4-BE49-F238E27FC236}">
                <a16:creationId xmlns:a16="http://schemas.microsoft.com/office/drawing/2014/main" xmlns="" id="{876CFB50-38AA-406A-B098-59942B9B1D84}"/>
              </a:ext>
            </a:extLst>
          </p:cNvPr>
          <p:cNvSpPr txBox="1"/>
          <p:nvPr/>
        </p:nvSpPr>
        <p:spPr>
          <a:xfrm>
            <a:off x="286658" y="554122"/>
            <a:ext cx="3513221" cy="1022014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>
            <a:solidFill>
              <a:schemeClr val="bg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chemeClr val="dk1"/>
              </a:buClr>
              <a:buSzPts val="3600"/>
            </a:pPr>
            <a:r>
              <a:rPr lang="ru-RU" sz="2400" b="1" dirty="0">
                <a:solidFill>
                  <a:schemeClr val="accent5">
                    <a:lumMod val="75000"/>
                  </a:schemeClr>
                </a:solidFill>
                <a:latin typeface="ItalicC" panose="00000400000000000000" pitchFamily="2" charset="0"/>
                <a:cs typeface="ItalicC" panose="00000400000000000000" pitchFamily="2" charset="0"/>
              </a:rPr>
              <a:t>добросердечный</a:t>
            </a:r>
            <a:endParaRPr sz="2400" b="1" dirty="0">
              <a:solidFill>
                <a:schemeClr val="accent5">
                  <a:lumMod val="75000"/>
                </a:schemeClr>
              </a:solidFill>
              <a:latin typeface="ItalicC" panose="00000400000000000000" pitchFamily="2" charset="0"/>
              <a:cs typeface="ItalicC" panose="00000400000000000000" pitchFamily="2" charset="0"/>
            </a:endParaRPr>
          </a:p>
        </p:txBody>
      </p:sp>
      <p:sp>
        <p:nvSpPr>
          <p:cNvPr id="20" name="Google Shape;221;p25">
            <a:extLst>
              <a:ext uri="{FF2B5EF4-FFF2-40B4-BE49-F238E27FC236}">
                <a16:creationId xmlns:a16="http://schemas.microsoft.com/office/drawing/2014/main" xmlns="" id="{55B5D306-FA36-4F2D-8FBB-F7DBCE16E0F4}"/>
              </a:ext>
            </a:extLst>
          </p:cNvPr>
          <p:cNvSpPr txBox="1"/>
          <p:nvPr/>
        </p:nvSpPr>
        <p:spPr>
          <a:xfrm>
            <a:off x="4086539" y="562809"/>
            <a:ext cx="4018924" cy="1022012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>
            <a:solidFill>
              <a:schemeClr val="bg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chemeClr val="dk1"/>
              </a:buClr>
              <a:buSzPts val="3600"/>
            </a:pPr>
            <a:r>
              <a:rPr lang="ru-RU" sz="2400" b="1" dirty="0">
                <a:solidFill>
                  <a:schemeClr val="accent5">
                    <a:lumMod val="75000"/>
                  </a:schemeClr>
                </a:solidFill>
                <a:latin typeface="ItalicC" panose="00000400000000000000" pitchFamily="2" charset="0"/>
                <a:cs typeface="ItalicC" panose="00000400000000000000" pitchFamily="2" charset="0"/>
              </a:rPr>
              <a:t>талантливый</a:t>
            </a:r>
            <a:endParaRPr sz="2400" b="1" dirty="0">
              <a:solidFill>
                <a:schemeClr val="accent5">
                  <a:lumMod val="75000"/>
                </a:schemeClr>
              </a:solidFill>
              <a:latin typeface="ItalicC" panose="00000400000000000000" pitchFamily="2" charset="0"/>
              <a:cs typeface="ItalicC" panose="00000400000000000000" pitchFamily="2" charset="0"/>
            </a:endParaRPr>
          </a:p>
        </p:txBody>
      </p:sp>
      <p:sp>
        <p:nvSpPr>
          <p:cNvPr id="21" name="Google Shape;221;p25">
            <a:extLst>
              <a:ext uri="{FF2B5EF4-FFF2-40B4-BE49-F238E27FC236}">
                <a16:creationId xmlns:a16="http://schemas.microsoft.com/office/drawing/2014/main" xmlns="" id="{52DE9661-2F27-4843-9593-33DDA893097F}"/>
              </a:ext>
            </a:extLst>
          </p:cNvPr>
          <p:cNvSpPr txBox="1"/>
          <p:nvPr/>
        </p:nvSpPr>
        <p:spPr>
          <a:xfrm>
            <a:off x="8482455" y="3751177"/>
            <a:ext cx="3422890" cy="915736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>
            <a:solidFill>
              <a:schemeClr val="bg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chemeClr val="dk1"/>
              </a:buClr>
              <a:buSzPts val="3600"/>
            </a:pPr>
            <a:r>
              <a:rPr lang="ru-RU" sz="2400" b="1" dirty="0">
                <a:solidFill>
                  <a:schemeClr val="accent5">
                    <a:lumMod val="75000"/>
                  </a:schemeClr>
                </a:solidFill>
                <a:latin typeface="ItalicC" panose="00000400000000000000" pitchFamily="2" charset="0"/>
                <a:cs typeface="ItalicC" panose="00000400000000000000" pitchFamily="2" charset="0"/>
              </a:rPr>
              <a:t>умный</a:t>
            </a:r>
            <a:endParaRPr sz="2400" b="1" dirty="0">
              <a:solidFill>
                <a:schemeClr val="accent5">
                  <a:lumMod val="75000"/>
                </a:schemeClr>
              </a:solidFill>
              <a:latin typeface="ItalicC" panose="00000400000000000000" pitchFamily="2" charset="0"/>
              <a:cs typeface="ItalicC" panose="00000400000000000000" pitchFamily="2" charset="0"/>
            </a:endParaRPr>
          </a:p>
        </p:txBody>
      </p:sp>
      <p:sp>
        <p:nvSpPr>
          <p:cNvPr id="22" name="Google Shape;221;p25">
            <a:extLst>
              <a:ext uri="{FF2B5EF4-FFF2-40B4-BE49-F238E27FC236}">
                <a16:creationId xmlns:a16="http://schemas.microsoft.com/office/drawing/2014/main" xmlns="" id="{BDBAE264-D696-43E5-A07C-2AD842947633}"/>
              </a:ext>
            </a:extLst>
          </p:cNvPr>
          <p:cNvSpPr txBox="1"/>
          <p:nvPr/>
        </p:nvSpPr>
        <p:spPr>
          <a:xfrm>
            <a:off x="4086538" y="5286210"/>
            <a:ext cx="4018924" cy="1062123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>
            <a:solidFill>
              <a:schemeClr val="bg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chemeClr val="dk1"/>
              </a:buClr>
              <a:buSzPts val="3600"/>
            </a:pPr>
            <a:r>
              <a:rPr lang="ru-RU" sz="2400" b="1" dirty="0">
                <a:solidFill>
                  <a:schemeClr val="accent5">
                    <a:lumMod val="75000"/>
                  </a:schemeClr>
                </a:solidFill>
                <a:latin typeface="ItalicC" panose="00000400000000000000" pitchFamily="2" charset="0"/>
                <a:cs typeface="ItalicC" panose="00000400000000000000" pitchFamily="2" charset="0"/>
              </a:rPr>
              <a:t>самостоятельный</a:t>
            </a:r>
            <a:endParaRPr sz="2400" b="1" dirty="0">
              <a:solidFill>
                <a:schemeClr val="accent5">
                  <a:lumMod val="75000"/>
                </a:schemeClr>
              </a:solidFill>
              <a:latin typeface="ItalicC" panose="00000400000000000000" pitchFamily="2" charset="0"/>
              <a:cs typeface="ItalicC" panose="00000400000000000000" pitchFamily="2" charset="0"/>
            </a:endParaRPr>
          </a:p>
        </p:txBody>
      </p:sp>
      <p:sp>
        <p:nvSpPr>
          <p:cNvPr id="24" name="Google Shape;221;p25">
            <a:extLst>
              <a:ext uri="{FF2B5EF4-FFF2-40B4-BE49-F238E27FC236}">
                <a16:creationId xmlns:a16="http://schemas.microsoft.com/office/drawing/2014/main" xmlns="" id="{7429CDA3-39B1-4238-81EE-4B221F580B2E}"/>
              </a:ext>
            </a:extLst>
          </p:cNvPr>
          <p:cNvSpPr txBox="1"/>
          <p:nvPr/>
        </p:nvSpPr>
        <p:spPr>
          <a:xfrm>
            <a:off x="286655" y="3751177"/>
            <a:ext cx="3513221" cy="915736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>
            <a:solidFill>
              <a:schemeClr val="bg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chemeClr val="dk1"/>
              </a:buClr>
              <a:buSzPts val="3600"/>
            </a:pPr>
            <a:r>
              <a:rPr lang="ru-RU" sz="2400" b="1" dirty="0">
                <a:solidFill>
                  <a:schemeClr val="accent5">
                    <a:lumMod val="75000"/>
                  </a:schemeClr>
                </a:solidFill>
                <a:latin typeface="ItalicC" panose="00000400000000000000" pitchFamily="2" charset="0"/>
                <a:cs typeface="ItalicC" panose="00000400000000000000" pitchFamily="2" charset="0"/>
              </a:rPr>
              <a:t>одаренный</a:t>
            </a:r>
            <a:endParaRPr sz="2400" b="1" dirty="0">
              <a:solidFill>
                <a:schemeClr val="accent5">
                  <a:lumMod val="75000"/>
                </a:schemeClr>
              </a:solidFill>
              <a:latin typeface="ItalicC" panose="00000400000000000000" pitchFamily="2" charset="0"/>
              <a:cs typeface="ItalicC" panose="00000400000000000000" pitchFamily="2" charset="0"/>
            </a:endParaRPr>
          </a:p>
        </p:txBody>
      </p:sp>
      <p:sp>
        <p:nvSpPr>
          <p:cNvPr id="25" name="Google Shape;221;p25">
            <a:extLst>
              <a:ext uri="{FF2B5EF4-FFF2-40B4-BE49-F238E27FC236}">
                <a16:creationId xmlns:a16="http://schemas.microsoft.com/office/drawing/2014/main" xmlns="" id="{E261BD2A-8EEF-492F-882D-EB21BACCCCC4}"/>
              </a:ext>
            </a:extLst>
          </p:cNvPr>
          <p:cNvSpPr txBox="1"/>
          <p:nvPr/>
        </p:nvSpPr>
        <p:spPr>
          <a:xfrm>
            <a:off x="8392123" y="562808"/>
            <a:ext cx="3422888" cy="1022013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>
            <a:solidFill>
              <a:schemeClr val="bg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chemeClr val="dk1"/>
              </a:buClr>
              <a:buSzPts val="3600"/>
            </a:pPr>
            <a:r>
              <a:rPr lang="ru-RU" sz="2400" b="1" dirty="0">
                <a:solidFill>
                  <a:schemeClr val="accent5">
                    <a:lumMod val="75000"/>
                  </a:schemeClr>
                </a:solidFill>
                <a:latin typeface="ItalicC" panose="00000400000000000000" pitchFamily="2" charset="0"/>
                <a:cs typeface="ItalicC" panose="00000400000000000000" pitchFamily="2" charset="0"/>
              </a:rPr>
              <a:t>верный</a:t>
            </a:r>
            <a:r>
              <a:rPr lang="ru-RU" sz="2400" dirty="0">
                <a:solidFill>
                  <a:schemeClr val="accent5">
                    <a:lumMod val="75000"/>
                  </a:schemeClr>
                </a:solidFill>
                <a:latin typeface="ItalicC" panose="00000400000000000000" pitchFamily="2" charset="0"/>
                <a:cs typeface="ItalicC" panose="00000400000000000000" pitchFamily="2" charset="0"/>
              </a:rPr>
              <a:t> </a:t>
            </a:r>
            <a:r>
              <a:rPr lang="ru-RU" sz="2400" b="1" dirty="0">
                <a:solidFill>
                  <a:schemeClr val="accent5">
                    <a:lumMod val="75000"/>
                  </a:schemeClr>
                </a:solidFill>
                <a:latin typeface="ItalicC" panose="00000400000000000000" pitchFamily="2" charset="0"/>
                <a:cs typeface="ItalicC" panose="00000400000000000000" pitchFamily="2" charset="0"/>
              </a:rPr>
              <a:t>слову</a:t>
            </a:r>
            <a:r>
              <a:rPr lang="ru-RU" sz="2400" dirty="0">
                <a:solidFill>
                  <a:schemeClr val="accent5">
                    <a:lumMod val="75000"/>
                  </a:schemeClr>
                </a:solidFill>
                <a:latin typeface="ItalicC" panose="00000400000000000000" pitchFamily="2" charset="0"/>
                <a:cs typeface="ItalicC" panose="00000400000000000000" pitchFamily="2" charset="0"/>
              </a:rPr>
              <a:t> </a:t>
            </a:r>
            <a:endParaRPr sz="2400" dirty="0">
              <a:solidFill>
                <a:schemeClr val="accent5">
                  <a:lumMod val="75000"/>
                </a:schemeClr>
              </a:solidFill>
              <a:latin typeface="ItalicC" panose="00000400000000000000" pitchFamily="2" charset="0"/>
              <a:cs typeface="ItalicC" panose="00000400000000000000" pitchFamily="2" charset="0"/>
            </a:endParaRPr>
          </a:p>
        </p:txBody>
      </p:sp>
      <p:sp>
        <p:nvSpPr>
          <p:cNvPr id="26" name="Google Shape;221;p25">
            <a:extLst>
              <a:ext uri="{FF2B5EF4-FFF2-40B4-BE49-F238E27FC236}">
                <a16:creationId xmlns:a16="http://schemas.microsoft.com/office/drawing/2014/main" xmlns="" id="{CE27C8FC-B617-48B0-BCAA-D957EE3F3171}"/>
              </a:ext>
            </a:extLst>
          </p:cNvPr>
          <p:cNvSpPr txBox="1"/>
          <p:nvPr/>
        </p:nvSpPr>
        <p:spPr>
          <a:xfrm>
            <a:off x="286658" y="5286210"/>
            <a:ext cx="3513221" cy="1062122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>
            <a:solidFill>
              <a:schemeClr val="bg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chemeClr val="dk1"/>
              </a:buClr>
              <a:buSzPts val="3600"/>
            </a:pPr>
            <a:r>
              <a:rPr lang="ru-RU" sz="2400" b="1" dirty="0">
                <a:solidFill>
                  <a:schemeClr val="accent5">
                    <a:lumMod val="75000"/>
                  </a:schemeClr>
                </a:solidFill>
                <a:latin typeface="ItalicC" panose="00000400000000000000" pitchFamily="2" charset="0"/>
                <a:cs typeface="ItalicC" panose="00000400000000000000" pitchFamily="2" charset="0"/>
              </a:rPr>
              <a:t>свободный в мыслях</a:t>
            </a:r>
            <a:endParaRPr sz="2400" b="1" dirty="0">
              <a:solidFill>
                <a:schemeClr val="accent5">
                  <a:lumMod val="75000"/>
                </a:schemeClr>
              </a:solidFill>
              <a:latin typeface="ItalicC" panose="00000400000000000000" pitchFamily="2" charset="0"/>
              <a:cs typeface="ItalicC" panose="00000400000000000000" pitchFamily="2" charset="0"/>
            </a:endParaRPr>
          </a:p>
        </p:txBody>
      </p:sp>
      <p:sp>
        <p:nvSpPr>
          <p:cNvPr id="27" name="Google Shape;221;p25">
            <a:extLst>
              <a:ext uri="{FF2B5EF4-FFF2-40B4-BE49-F238E27FC236}">
                <a16:creationId xmlns:a16="http://schemas.microsoft.com/office/drawing/2014/main" xmlns="" id="{8E47DF1E-DAFD-4625-8D4A-9A063FC70DDF}"/>
              </a:ext>
            </a:extLst>
          </p:cNvPr>
          <p:cNvSpPr txBox="1"/>
          <p:nvPr/>
        </p:nvSpPr>
        <p:spPr>
          <a:xfrm>
            <a:off x="8392120" y="5286210"/>
            <a:ext cx="3422888" cy="1062122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>
            <a:solidFill>
              <a:schemeClr val="bg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chemeClr val="dk1"/>
              </a:buClr>
              <a:buSzPts val="3600"/>
            </a:pPr>
            <a:r>
              <a:rPr lang="ru-RU" sz="2400" b="1" dirty="0">
                <a:solidFill>
                  <a:schemeClr val="accent5">
                    <a:lumMod val="75000"/>
                  </a:schemeClr>
                </a:solidFill>
                <a:latin typeface="ItalicC" panose="00000400000000000000" pitchFamily="2" charset="0"/>
                <a:cs typeface="ItalicC" panose="00000400000000000000" pitchFamily="2" charset="0"/>
              </a:rPr>
              <a:t>смелый</a:t>
            </a:r>
            <a:endParaRPr sz="2400" b="1" dirty="0">
              <a:solidFill>
                <a:schemeClr val="accent5">
                  <a:lumMod val="75000"/>
                </a:schemeClr>
              </a:solidFill>
              <a:latin typeface="ItalicC" panose="00000400000000000000" pitchFamily="2" charset="0"/>
              <a:cs typeface="ItalicC" panose="00000400000000000000" pitchFamily="2" charset="0"/>
            </a:endParaRPr>
          </a:p>
        </p:txBody>
      </p:sp>
      <p:sp>
        <p:nvSpPr>
          <p:cNvPr id="28" name="Google Shape;221;p25">
            <a:extLst>
              <a:ext uri="{FF2B5EF4-FFF2-40B4-BE49-F238E27FC236}">
                <a16:creationId xmlns:a16="http://schemas.microsoft.com/office/drawing/2014/main" xmlns="" id="{E0CC84CA-D841-4902-B3DB-94FE5C834A31}"/>
              </a:ext>
            </a:extLst>
          </p:cNvPr>
          <p:cNvSpPr txBox="1"/>
          <p:nvPr/>
        </p:nvSpPr>
        <p:spPr>
          <a:xfrm>
            <a:off x="286654" y="2179718"/>
            <a:ext cx="3513221" cy="915736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>
            <a:solidFill>
              <a:schemeClr val="bg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chemeClr val="dk1"/>
              </a:buClr>
              <a:buSzPts val="3600"/>
            </a:pPr>
            <a:r>
              <a:rPr lang="ru-RU" sz="2400" b="1" dirty="0">
                <a:solidFill>
                  <a:schemeClr val="accent5">
                    <a:lumMod val="75000"/>
                  </a:schemeClr>
                </a:solidFill>
                <a:latin typeface="ItalicC" panose="00000400000000000000" pitchFamily="2" charset="0"/>
                <a:cs typeface="ItalicC" panose="00000400000000000000" pitchFamily="2" charset="0"/>
              </a:rPr>
              <a:t>решительный</a:t>
            </a:r>
            <a:endParaRPr sz="2400" b="1" dirty="0">
              <a:solidFill>
                <a:schemeClr val="accent5">
                  <a:lumMod val="75000"/>
                </a:schemeClr>
              </a:solidFill>
              <a:latin typeface="ItalicC" panose="00000400000000000000" pitchFamily="2" charset="0"/>
              <a:cs typeface="ItalicC" panose="00000400000000000000" pitchFamily="2" charset="0"/>
            </a:endParaRPr>
          </a:p>
        </p:txBody>
      </p:sp>
      <p:sp>
        <p:nvSpPr>
          <p:cNvPr id="30" name="Google Shape;221;p25">
            <a:extLst>
              <a:ext uri="{FF2B5EF4-FFF2-40B4-BE49-F238E27FC236}">
                <a16:creationId xmlns:a16="http://schemas.microsoft.com/office/drawing/2014/main" xmlns="" id="{60938AD9-9BC8-4F6E-876E-B62A3EC89067}"/>
              </a:ext>
            </a:extLst>
          </p:cNvPr>
          <p:cNvSpPr txBox="1"/>
          <p:nvPr/>
        </p:nvSpPr>
        <p:spPr>
          <a:xfrm>
            <a:off x="8392120" y="2175041"/>
            <a:ext cx="3422889" cy="915736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>
            <a:solidFill>
              <a:schemeClr val="bg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chemeClr val="dk1"/>
              </a:buClr>
              <a:buSzPts val="3600"/>
            </a:pPr>
            <a:r>
              <a:rPr lang="ru-RU" sz="2400" b="1" dirty="0">
                <a:solidFill>
                  <a:schemeClr val="accent5">
                    <a:lumMod val="75000"/>
                  </a:schemeClr>
                </a:solidFill>
                <a:latin typeface="ItalicC" panose="00000400000000000000" pitchFamily="2" charset="0"/>
                <a:cs typeface="ItalicC" panose="00000400000000000000" pitchFamily="2" charset="0"/>
              </a:rPr>
              <a:t>влюбленный</a:t>
            </a:r>
            <a:endParaRPr sz="2400" b="1" dirty="0">
              <a:solidFill>
                <a:schemeClr val="accent5">
                  <a:lumMod val="75000"/>
                </a:schemeClr>
              </a:solidFill>
              <a:latin typeface="ItalicC" panose="00000400000000000000" pitchFamily="2" charset="0"/>
              <a:cs typeface="ItalicC" panose="000004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62318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8_Открытая">
  <a:themeElements>
    <a:clrScheme name="Открытая">
      <a:dk1>
        <a:srgbClr val="000000"/>
      </a:dk1>
      <a:lt1>
        <a:srgbClr val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Открытая">
  <a:themeElements>
    <a:clrScheme name="Открытая">
      <a:dk1>
        <a:srgbClr val="000000"/>
      </a:dk1>
      <a:lt1>
        <a:srgbClr val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9_Открытая">
  <a:themeElements>
    <a:clrScheme name="Открытая">
      <a:dk1>
        <a:srgbClr val="000000"/>
      </a:dk1>
      <a:lt1>
        <a:srgbClr val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1_Открытая">
  <a:themeElements>
    <a:clrScheme name="Открытая">
      <a:dk1>
        <a:srgbClr val="000000"/>
      </a:dk1>
      <a:lt1>
        <a:srgbClr val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2_Открытая">
  <a:themeElements>
    <a:clrScheme name="Открытая">
      <a:dk1>
        <a:srgbClr val="000000"/>
      </a:dk1>
      <a:lt1>
        <a:srgbClr val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4_Открытая">
  <a:themeElements>
    <a:clrScheme name="Открытая">
      <a:dk1>
        <a:srgbClr val="000000"/>
      </a:dk1>
      <a:lt1>
        <a:srgbClr val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5_Открытая">
  <a:themeElements>
    <a:clrScheme name="Открытая">
      <a:dk1>
        <a:srgbClr val="000000"/>
      </a:dk1>
      <a:lt1>
        <a:srgbClr val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6_Открытая">
  <a:themeElements>
    <a:clrScheme name="Открытая">
      <a:dk1>
        <a:srgbClr val="000000"/>
      </a:dk1>
      <a:lt1>
        <a:srgbClr val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7_Открытая">
  <a:themeElements>
    <a:clrScheme name="Открытая">
      <a:dk1>
        <a:srgbClr val="000000"/>
      </a:dk1>
      <a:lt1>
        <a:srgbClr val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911</TotalTime>
  <Words>155</Words>
  <Application>Microsoft Office PowerPoint</Application>
  <PresentationFormat>Произвольный</PresentationFormat>
  <Paragraphs>75</Paragraphs>
  <Slides>12</Slides>
  <Notes>7</Notes>
  <HiddenSlides>0</HiddenSlides>
  <MMClips>0</MMClips>
  <ScaleCrop>false</ScaleCrop>
  <HeadingPairs>
    <vt:vector size="4" baseType="variant">
      <vt:variant>
        <vt:lpstr>Тема</vt:lpstr>
      </vt:variant>
      <vt:variant>
        <vt:i4>9</vt:i4>
      </vt:variant>
      <vt:variant>
        <vt:lpstr>Заголовки слайдов</vt:lpstr>
      </vt:variant>
      <vt:variant>
        <vt:i4>12</vt:i4>
      </vt:variant>
    </vt:vector>
  </HeadingPairs>
  <TitlesOfParts>
    <vt:vector size="21" baseType="lpstr">
      <vt:lpstr>8_Открытая</vt:lpstr>
      <vt:lpstr>Открытая</vt:lpstr>
      <vt:lpstr>9_Открытая</vt:lpstr>
      <vt:lpstr>1_Открытая</vt:lpstr>
      <vt:lpstr>2_Открытая</vt:lpstr>
      <vt:lpstr>4_Открытая</vt:lpstr>
      <vt:lpstr>5_Открытая</vt:lpstr>
      <vt:lpstr>6_Открытая</vt:lpstr>
      <vt:lpstr>7_Открытая</vt:lpstr>
      <vt:lpstr>Михаил Юрьевич Лермонтов Турецкая сказка  “Ашик-Кериб” </vt:lpstr>
      <vt:lpstr>Турецкая сказка “Ашик-Кериб”</vt:lpstr>
      <vt:lpstr>Презентация PowerPoint</vt:lpstr>
      <vt:lpstr>Презентация PowerPoint</vt:lpstr>
      <vt:lpstr>Презентация PowerPoint</vt:lpstr>
      <vt:lpstr> Докажите, что сказка  «Ашик-Кериб» волшебная </vt:lpstr>
      <vt:lpstr>Сказочная зарядка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Михаил Юрьевич Лермонтов</dc:title>
  <dc:creator>Nout</dc:creator>
  <cp:lastModifiedBy>Windows User</cp:lastModifiedBy>
  <cp:revision>22</cp:revision>
  <dcterms:modified xsi:type="dcterms:W3CDTF">2025-02-17T06:31:17Z</dcterms:modified>
</cp:coreProperties>
</file>