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>
      <p:cViewPr>
        <p:scale>
          <a:sx n="51" d="100"/>
          <a:sy n="51" d="100"/>
        </p:scale>
        <p:origin x="768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CEC7E-7DF9-42A3-9BA8-AB5457693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EAB1-C23F-4FD9-919C-6B1056AD3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CEF26F-C8D2-4C35-B1AF-45473681D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3769F5-53A5-45DC-BD7B-FB7C35280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837C7-6224-40C3-B763-847E3AA70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8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75DDF-A892-4F50-9C4A-53AA9AE2C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2155BB-2467-4667-84AB-BE9BA77CA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2D23C0-3D31-43EB-A80F-3262B67A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0AED86-3F6F-485D-8C31-81C0A9275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D1E53A-C360-4E71-9627-DE4AE22B1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55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ABCA8F-8CFE-4C69-8FF8-E3F022526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44249B-958E-449B-A260-729B9C5E0B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A7507E-6010-44D3-9EB0-64AFF899B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ED8DE3-1B37-4D4C-A7C2-B95E035BF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2837D-AB47-4B8E-A5F1-1C2FC2B45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0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C25C2-0D8D-4AC8-87DD-27CAF3193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AAE56D-A2BB-4A64-9753-3D94CA7C9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7FA4E1-214F-40C1-ABE3-6D8C9DEFB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C26EB9-96E5-4175-87FA-FE61EC347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851159-2FD6-428D-BB9A-C5B2DE9F8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454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11A3C-5293-4835-B063-AE7F25AC7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E66128-7D67-4867-B012-AB5C4A78B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273150-1DDD-4319-9C28-909BAC9AC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CA797A-B9B5-4452-B435-CDA78CFD1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2180EF-79C2-4C34-9BC8-9DBD18CE2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8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23714-D355-4338-A89A-4B9037960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04C0DB-5420-4E9D-8885-A1786465C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AE579B-EDD2-45FF-A098-392F50FBAD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2BC84B-17B7-4D17-B94B-6CBD5AD80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4BDBFE-1D60-4DDA-A20C-258C2D682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AC6C87-850B-4C46-B38D-8D4713044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39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615D7E-B950-4D8E-87F1-C214E014D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007DD0-C577-4FBC-B823-DDFE5B9D1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11A614-8161-4538-B672-6AFFDF753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B9CBC54-7F6A-475E-8704-A0B9A9AF8C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423D4AB-10D2-4515-82C4-1EF5CEA5E9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4F5204-0D93-419D-A492-46DBE2CAC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9139CB-5709-4BEF-A70A-6A83FCD0D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694FDD-D3DA-4762-A281-66C3FC9F2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5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B6868A-9154-4F6F-901D-6BD4B9D37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96092C4-C26D-4666-930D-508ACEEBE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25D7E3-E78F-43CC-B12B-884665779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D29FD5-BC60-43FE-88A1-62B654648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740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9228C6-AA87-4155-93F3-4A3DA55BC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13FF0E-6A10-45A5-AE77-89E4423FD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C26C3B-B9D4-4630-B98A-8A6F6EA04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993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2B35B-E3C0-4EF0-8E7A-85D16393E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A1E8FB-634E-4B03-A24C-12D186DBB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AE5FE6-600B-4C0E-A04B-185213B9F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E0AA0B-FC0F-4D90-B244-A058DFDA4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3D8EAD-98D3-4D89-AEE1-EB98F9465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038D59-8653-4CF3-9EAE-601AAECDB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3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87B05-5D07-457C-AD28-C4C38FCFE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2E3B991-DAF5-4066-9D6D-E852E2229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F1E783-F566-4121-8D53-F2DCBE79CC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C3783D-BC3A-4ED3-8764-D099E4AD2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41FE3C-5BCB-4823-91FC-1016A296F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71725D-5822-4339-8841-532681E4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2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17CBD-C875-45F9-B5A4-C61F640D3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18111D-494D-420E-894B-60ED6CAFD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B100CE-C75B-40AA-8664-1180FD6ABD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0C67E-0A50-4EB6-A3B3-9360C22B9E16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5A59FA-D9E5-4CEA-8A1E-EC22186A19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5B458B-54E3-4EE2-A6D4-414C5B52C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9E4FF-98D6-48BA-8D57-7DC4DC1278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02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s.slideshare.net/susesco/illnesses-and-health-problems" TargetMode="External"/><Relationship Id="rId13" Type="http://schemas.openxmlformats.org/officeDocument/2006/relationships/hyperlink" Target="https://ru.depositphotos.com/385197968/stock-illustration-thinking-emoji-with-mask-gradient.html" TargetMode="External"/><Relationship Id="rId18" Type="http://schemas.openxmlformats.org/officeDocument/2006/relationships/hyperlink" Target="https://realxchange.communitylivingessex.org/government-resources/" TargetMode="External"/><Relationship Id="rId3" Type="http://schemas.openxmlformats.org/officeDocument/2006/relationships/hyperlink" Target="https://www.pinterest.com.au/pin/547328160947777953/" TargetMode="External"/><Relationship Id="rId7" Type="http://schemas.openxmlformats.org/officeDocument/2006/relationships/hyperlink" Target="http://blog.speakuponline.it/?p=5084" TargetMode="External"/><Relationship Id="rId12" Type="http://schemas.openxmlformats.org/officeDocument/2006/relationships/hyperlink" Target="https://kopilkaurokov.ru/angliiskiyYazik/presentacii/priezientatsiia-k-uroku-english-in-use-2-buying-a-souvenir" TargetMode="External"/><Relationship Id="rId17" Type="http://schemas.openxmlformats.org/officeDocument/2006/relationships/hyperlink" Target="https://allhealth.pro/ru/&#1079;&#1076;&#1086;&#1088;&#1086;&#1074;&#1100;&#1077;/can-you-get-strep-without-tonsils/" TargetMode="External"/><Relationship Id="rId2" Type="http://schemas.openxmlformats.org/officeDocument/2006/relationships/hyperlink" Target="https://funart.pro/13965-fony-dlja-medicinskih-sajtov-50-foto.html" TargetMode="External"/><Relationship Id="rId16" Type="http://schemas.openxmlformats.org/officeDocument/2006/relationships/hyperlink" Target="https://glazexpert.ru/bolezni/konyunktivit/konunktivit-i-temperatura-u-rebenka.html" TargetMode="External"/><Relationship Id="rId20" Type="http://schemas.openxmlformats.org/officeDocument/2006/relationships/hyperlink" Target="https://www.bataviacov.org/children-thank_you_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interest.co.uk/pin/279926933068152367/" TargetMode="External"/><Relationship Id="rId11" Type="http://schemas.openxmlformats.org/officeDocument/2006/relationships/hyperlink" Target="https://infourok.ru/refleksiya-na-urokah-inostrannogo-yazika-3776267.html" TargetMode="External"/><Relationship Id="rId5" Type="http://schemas.openxmlformats.org/officeDocument/2006/relationships/hyperlink" Target="https://www.pinterest.ru/pin/416160821796692426/" TargetMode="External"/><Relationship Id="rId15" Type="http://schemas.openxmlformats.org/officeDocument/2006/relationships/hyperlink" Target="https://ru.dreamstime.com/&#1089;&#1090;&#1086;&#1082;&#1086;&#1074;&#1086;&#1077;-&#1092;&#1086;&#1090;&#1086;-&#1073;&#1080;&#1079;&#1085;&#1077;&#1089;&#1084;&#1077;&#1085;-&#1089;-&#1075;&#1086;-&#1086;&#1074;&#1085;&#1086;&#1081;-&#1073;&#1086;-&#1100;&#1102;-image88880831" TargetMode="External"/><Relationship Id="rId10" Type="http://schemas.openxmlformats.org/officeDocument/2006/relationships/hyperlink" Target="https://listelist.com/salgin-hastaliklardan-korunma-yollari/" TargetMode="External"/><Relationship Id="rId19" Type="http://schemas.openxmlformats.org/officeDocument/2006/relationships/hyperlink" Target="https://multiurok.ru/index.php/files/razdel-8-urok-2-kakoe-u-tebia-khobbi-prezentatsiia.html" TargetMode="External"/><Relationship Id="rId4" Type="http://schemas.openxmlformats.org/officeDocument/2006/relationships/hyperlink" Target="https://infourok.ru/prezentaciya-k-uroku-angliyskogo-yazika-zvezdniy-angliyskiy-klass-po-teme-pogoda-3805904.html" TargetMode="External"/><Relationship Id="rId9" Type="http://schemas.openxmlformats.org/officeDocument/2006/relationships/hyperlink" Target="https://ru.freepik.com/free-vector/illustration-of-coronavirus-symptoms_7406521.htm" TargetMode="External"/><Relationship Id="rId14" Type="http://schemas.openxmlformats.org/officeDocument/2006/relationships/hyperlink" Target="https://www.freepik.com/premium-vector/set-yellow-emoj-cartoon-characters-medical-mask-various-gestures_7487564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EB732-39DA-4968-9B5B-891CCA547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IDIOMS</a:t>
            </a:r>
            <a:endParaRPr lang="ru-RU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DAF3B8-2866-4C74-BB96-6D0825EF78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253330"/>
            <a:ext cx="11182350" cy="5014119"/>
          </a:xfrm>
        </p:spPr>
        <p:txBody>
          <a:bodyPr/>
          <a:lstStyle/>
          <a:p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to drop like flies</a:t>
            </a:r>
          </a:p>
          <a:p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to look/feel off </a:t>
            </a:r>
            <a:r>
              <a:rPr lang="en-US" sz="4400" dirty="0" err="1">
                <a:latin typeface="Aharoni" panose="02010803020104030203" pitchFamily="2" charset="-79"/>
                <a:cs typeface="Aharoni" panose="02010803020104030203" pitchFamily="2" charset="-79"/>
              </a:rPr>
              <a:t>colour</a:t>
            </a:r>
            <a:endParaRPr lang="en-US" sz="4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to be/feel under the weather</a:t>
            </a:r>
          </a:p>
          <a:p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to feel/look run down</a:t>
            </a:r>
          </a:p>
          <a:p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to be back on one’s feet</a:t>
            </a:r>
          </a:p>
          <a:p>
            <a:endParaRPr lang="en-US" dirty="0"/>
          </a:p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BD314D3-8862-4BB4-ADB4-39DD836A5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2" y="208788"/>
            <a:ext cx="7520539" cy="501411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5D44398-672B-4877-9102-E6E4F942B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264" y="208787"/>
            <a:ext cx="3943885" cy="499457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1ED81E7-C15C-4E25-A6C6-AB3C9A57E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787"/>
            <a:ext cx="5260777" cy="628408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930B7B5-269F-4206-A5FC-71E85CD900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627" y="208787"/>
            <a:ext cx="6607373" cy="628408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F4B36C7C-E680-46A9-A45D-33F47E4746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148863"/>
            <a:ext cx="6305549" cy="656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91DDD3-0682-474F-AF85-2A3E7DEE8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38" y="338406"/>
            <a:ext cx="11386612" cy="623384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FD5B68-CBB9-4F97-9909-899328813459}"/>
              </a:ext>
            </a:extLst>
          </p:cNvPr>
          <p:cNvSpPr/>
          <p:nvPr/>
        </p:nvSpPr>
        <p:spPr>
          <a:xfrm>
            <a:off x="4267200" y="495300"/>
            <a:ext cx="340995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1C27699-8C98-453A-9A6D-71257F80891B}"/>
              </a:ext>
            </a:extLst>
          </p:cNvPr>
          <p:cNvSpPr/>
          <p:nvPr/>
        </p:nvSpPr>
        <p:spPr>
          <a:xfrm>
            <a:off x="2819400" y="1657350"/>
            <a:ext cx="327660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5A026-FBE2-4FE2-A792-F6044D4EEFA5}"/>
              </a:ext>
            </a:extLst>
          </p:cNvPr>
          <p:cNvSpPr/>
          <p:nvPr/>
        </p:nvSpPr>
        <p:spPr>
          <a:xfrm>
            <a:off x="2686050" y="3141003"/>
            <a:ext cx="255270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62CFE2-78DC-4C2C-8FF7-D7D08B12A995}"/>
              </a:ext>
            </a:extLst>
          </p:cNvPr>
          <p:cNvSpPr/>
          <p:nvPr/>
        </p:nvSpPr>
        <p:spPr>
          <a:xfrm>
            <a:off x="2686050" y="4310331"/>
            <a:ext cx="180975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7F41748-6030-4FE1-B46C-904BE9E8DC9C}"/>
              </a:ext>
            </a:extLst>
          </p:cNvPr>
          <p:cNvSpPr/>
          <p:nvPr/>
        </p:nvSpPr>
        <p:spPr>
          <a:xfrm>
            <a:off x="8667750" y="5181600"/>
            <a:ext cx="327660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47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F99DF-B48F-4FE0-B977-36CACF4F6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ILLNESSES &amp; SYMPTHOMS</a:t>
            </a:r>
            <a:endParaRPr lang="ru-RU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DCEAD9-653B-4F65-8C38-91DCC4953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1287600"/>
            <a:ext cx="7658100" cy="3513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924877-F704-4CB1-9DE1-0BC1EA17A8F4}"/>
              </a:ext>
            </a:extLst>
          </p:cNvPr>
          <p:cNvSpPr txBox="1"/>
          <p:nvPr/>
        </p:nvSpPr>
        <p:spPr>
          <a:xfrm>
            <a:off x="381000" y="4996934"/>
            <a:ext cx="7658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600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repeat lexis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600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practice listening and speaking</a:t>
            </a:r>
            <a:endParaRPr lang="ru-RU" sz="3600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34470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40CAF5-0732-41FC-A488-7775E4979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885" y="142509"/>
            <a:ext cx="5630915" cy="41207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492320-74C5-4798-A12F-096E7B0D3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0" y="142509"/>
            <a:ext cx="5630915" cy="30854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57EE98-B004-45B8-A501-E76DD2886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1" y="3429000"/>
            <a:ext cx="5633984" cy="328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7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223343-ECC8-4838-9F32-B4207E1DA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116" y="438150"/>
            <a:ext cx="7338484" cy="41278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293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A6DC66-90A8-4ECB-8341-8E007647E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590550"/>
            <a:ext cx="6477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52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2C3185-A3F0-45B1-90BF-5C882B6F8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43" y="140112"/>
            <a:ext cx="11220913" cy="6577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321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CBE630-714C-4BA9-8DE8-FA748BCF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209550"/>
            <a:ext cx="7213600" cy="54102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4048455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8B2D4F-84BB-4EFF-A9BA-D12F4D16128F}"/>
              </a:ext>
            </a:extLst>
          </p:cNvPr>
          <p:cNvSpPr txBox="1"/>
          <p:nvPr/>
        </p:nvSpPr>
        <p:spPr>
          <a:xfrm>
            <a:off x="85725" y="0"/>
            <a:ext cx="12020550" cy="667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Sources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https://funart.pro/13965-fony-dlja-medicinskih-sajtov-50-foto.html</a:t>
            </a:r>
            <a:r>
              <a:rPr lang="ru-RU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https://www.pinterest.com.au/pin/547328160947777953/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https://infourok.ru/prezentaciya-k-uroku-angliyskogo-yazika-zvezdniy-angliyskiy-klass-po-teme-pogoda-3805904.html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https://www.pinterest.ru/pin/416160821796692426/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https://www.pinterest.co.uk/pin/279926933068152367/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http://blog.speakuponline.it/?p=5084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https://es.slideshare.net/susesco/illnesses-and-health-problems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https://ru.freepik.com/free-vector/illustration-of-coronavirus-symptoms_7406521.htm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https://listelist.com/salgin-hastaliklardan-korunma-yollari/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https://infourok.ru/refleksiya-na-urokah-inostrannogo-yazika-3776267.html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https://kopilkaurokov.ru/angliiskiyYazik/presentacii/priezientatsiia-k-uroku-english-in-use-2-buying-a-souvenir</a:t>
            </a:r>
            <a:r>
              <a: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https://ru.depositphotos.com/385197968/stock-illustration-thinking-emoji-with-mask-gradient.html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https://www.freepik.com/premium-vector/set-yellow-emoj-cartoon-characters-medical-mask-various-gestures_7487564.htm</a:t>
            </a:r>
            <a:r>
              <a: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https://ru.dreamstime.com/стоковое-фото-бизнесмен-с-го-овной-бо-ью-image88880831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https://glazexpert.ru/bolezni/konyunktivit/konunktivit-i-temperatura-u-rebenka.html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https://allhealth.pro/ru/здоровье/can-you-get-strep-without-tonsils/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https://realxchange.communitylivingessex.org/government-resources/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https://multiurok.ru/index.php/files/razdel-8-urok-2-kakoe-u-tebia-khobbi-prezentatsiia.html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https://www.bataviacov.org/children-thank_you_/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0781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262</Words>
  <Application>Microsoft Office PowerPoint</Application>
  <PresentationFormat>Широкоэкранный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Aharoni</vt:lpstr>
      <vt:lpstr>Arial</vt:lpstr>
      <vt:lpstr>Calibri</vt:lpstr>
      <vt:lpstr>Calibri Light</vt:lpstr>
      <vt:lpstr>Wingdings</vt:lpstr>
      <vt:lpstr>Тема Office</vt:lpstr>
      <vt:lpstr>IDIOMS</vt:lpstr>
      <vt:lpstr>Презентация PowerPoint</vt:lpstr>
      <vt:lpstr>ILLNESSES &amp; SYMPTHOMS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Мартынова</dc:creator>
  <cp:lastModifiedBy>Людмила Мартынова</cp:lastModifiedBy>
  <cp:revision>34</cp:revision>
  <dcterms:created xsi:type="dcterms:W3CDTF">2020-12-03T15:10:30Z</dcterms:created>
  <dcterms:modified xsi:type="dcterms:W3CDTF">2020-12-03T16:04:24Z</dcterms:modified>
</cp:coreProperties>
</file>