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1B960-0E04-452A-8C04-A3269C1C6605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51B8325-3EE7-4A86-8178-1DA0B692503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1B960-0E04-452A-8C04-A3269C1C6605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B8325-3EE7-4A86-8178-1DA0B69250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1B960-0E04-452A-8C04-A3269C1C6605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B8325-3EE7-4A86-8178-1DA0B69250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1B960-0E04-452A-8C04-A3269C1C6605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B8325-3EE7-4A86-8178-1DA0B69250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1B960-0E04-452A-8C04-A3269C1C6605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B8325-3EE7-4A86-8178-1DA0B692503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1B960-0E04-452A-8C04-A3269C1C6605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B8325-3EE7-4A86-8178-1DA0B69250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1B960-0E04-452A-8C04-A3269C1C6605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B8325-3EE7-4A86-8178-1DA0B69250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1B960-0E04-452A-8C04-A3269C1C6605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B8325-3EE7-4A86-8178-1DA0B69250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1B960-0E04-452A-8C04-A3269C1C6605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B8325-3EE7-4A86-8178-1DA0B69250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1B960-0E04-452A-8C04-A3269C1C6605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B8325-3EE7-4A86-8178-1DA0B692503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1B960-0E04-452A-8C04-A3269C1C6605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B8325-3EE7-4A86-8178-1DA0B692503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3E1B960-0E04-452A-8C04-A3269C1C6605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51B8325-3EE7-4A86-8178-1DA0B692503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Удачи!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9 Класс - Физика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880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3808" y="118373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Задание: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25"/>
          <a:stretch/>
        </p:blipFill>
        <p:spPr bwMode="auto">
          <a:xfrm>
            <a:off x="107504" y="1041049"/>
            <a:ext cx="8768729" cy="1996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15816" y="134076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652120" y="152543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884368" y="134076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115604" y="3358733"/>
            <a:ext cx="4752528" cy="64633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Какой тип движения представлен тут в каждом случае?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573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11663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 Задание: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8122" y="1124744"/>
            <a:ext cx="7731732" cy="1138773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Определите модуль и направление скорости точки, если при равномерном движении вдоль оси ОХ её координата за время 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t1 = 4 с 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изменилась от 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х1 = 5 м до х2 = -3 м.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065" y="2492896"/>
            <a:ext cx="3839846" cy="3849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93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20186" y="81498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 Задание: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113" y="836712"/>
            <a:ext cx="217248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46354" y="4077072"/>
            <a:ext cx="4572000" cy="64633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Кто открыл волны звуковой частоты; их особенности?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60436" y="1412776"/>
            <a:ext cx="2736304" cy="11515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80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8053" y="134932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 Задание: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9" t="30439" r="50000" b="13911"/>
          <a:stretch/>
        </p:blipFill>
        <p:spPr bwMode="auto">
          <a:xfrm>
            <a:off x="3234151" y="1034470"/>
            <a:ext cx="2368123" cy="2678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01988" y="3933056"/>
            <a:ext cx="4032448" cy="1200329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Какие формулы тут представлены?</a:t>
            </a:r>
          </a:p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(+1 Балл, если назовёте их составляющие, но правильно)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153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140651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 Задание: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023"/>
          <a:stretch/>
        </p:blipFill>
        <p:spPr bwMode="auto">
          <a:xfrm>
            <a:off x="3150853" y="769113"/>
            <a:ext cx="2410246" cy="3501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59832" y="4725144"/>
            <a:ext cx="2592288" cy="64633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Так… какая длинна волны? 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270892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39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2348880"/>
            <a:ext cx="309634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ПРОВЕРКА ОТВЕТОВ</a:t>
            </a:r>
            <a:endParaRPr lang="ru-RU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905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8671" y="1988840"/>
            <a:ext cx="74168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1) Равномерное 2) Равноускоренное 3) Равнозамедленное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 метра в секунду, скорость против оси ОХ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Аристотель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Формулы скорости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колебаний </a:t>
            </a:r>
            <a:r>
              <a:rPr lang="ru-RU" sz="24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или волны.</a:t>
            </a:r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 метра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718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73</TotalTime>
  <Words>129</Words>
  <Application>Microsoft Office PowerPoint</Application>
  <PresentationFormat>Экран (4:3)</PresentationFormat>
  <Paragraphs>22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Book Antiqua</vt:lpstr>
      <vt:lpstr>Century Gothic</vt:lpstr>
      <vt:lpstr>Аптека</vt:lpstr>
      <vt:lpstr>9 Класс - Физика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 Класс</dc:title>
  <dc:creator>RePack by Diakov</dc:creator>
  <cp:lastModifiedBy>21</cp:lastModifiedBy>
  <cp:revision>8</cp:revision>
  <dcterms:created xsi:type="dcterms:W3CDTF">2019-01-22T12:37:30Z</dcterms:created>
  <dcterms:modified xsi:type="dcterms:W3CDTF">2019-01-30T04:53:25Z</dcterms:modified>
</cp:coreProperties>
</file>