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sldIdLst>
    <p:sldId id="256" r:id="rId2"/>
    <p:sldId id="257" r:id="rId3"/>
    <p:sldId id="258" r:id="rId4"/>
    <p:sldId id="259" r:id="rId5"/>
    <p:sldId id="272" r:id="rId6"/>
    <p:sldId id="261" r:id="rId7"/>
    <p:sldId id="262" r:id="rId8"/>
    <p:sldId id="273" r:id="rId9"/>
    <p:sldId id="263" r:id="rId10"/>
    <p:sldId id="266" r:id="rId11"/>
    <p:sldId id="267" r:id="rId12"/>
    <p:sldId id="268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6AE6ED8-D1C3-467A-B011-F38FCA54E3D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DE12947-0899-4232-BE76-485B6C867B3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Бронебойщики- истребители танков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761344"/>
          </a:xfrm>
        </p:spPr>
        <p:txBody>
          <a:bodyPr>
            <a:normAutofit/>
          </a:bodyPr>
          <a:lstStyle/>
          <a:p>
            <a:r>
              <a:rPr lang="ru-RU" dirty="0" smtClean="0"/>
              <a:t>Коновалов Михаил, </a:t>
            </a:r>
          </a:p>
          <a:p>
            <a:r>
              <a:rPr lang="ru-RU" dirty="0" smtClean="0"/>
              <a:t>Ученик </a:t>
            </a:r>
            <a:r>
              <a:rPr lang="ru-RU" dirty="0" smtClean="0"/>
              <a:t>6 </a:t>
            </a:r>
            <a:r>
              <a:rPr lang="ru-RU" dirty="0" smtClean="0"/>
              <a:t>класса </a:t>
            </a:r>
          </a:p>
          <a:p>
            <a:r>
              <a:rPr lang="ru-RU" dirty="0" smtClean="0"/>
              <a:t>ГБОУ ООШ </a:t>
            </a:r>
            <a:r>
              <a:rPr lang="ru-RU" dirty="0" err="1" smtClean="0"/>
              <a:t>с.Красные</a:t>
            </a:r>
            <a:r>
              <a:rPr lang="ru-RU" dirty="0" smtClean="0"/>
              <a:t> Дома</a:t>
            </a:r>
          </a:p>
          <a:p>
            <a:r>
              <a:rPr lang="ru-RU" dirty="0" smtClean="0"/>
              <a:t>Руководитель </a:t>
            </a:r>
            <a:r>
              <a:rPr lang="ru-RU" dirty="0" err="1" smtClean="0"/>
              <a:t>ЗоринаТ.Г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038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20040"/>
            <a:ext cx="7444680" cy="1308760"/>
          </a:xfrm>
        </p:spPr>
        <p:txBody>
          <a:bodyPr>
            <a:normAutofit/>
          </a:bodyPr>
          <a:lstStyle/>
          <a:p>
            <a:r>
              <a:rPr lang="ru-RU" sz="2800" dirty="0"/>
              <a:t>Самые результативные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советские бронебойщики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771" y="1772816"/>
            <a:ext cx="7239000" cy="46829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Расчет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Яблонько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Сердюков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уничтожили 22 танка;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just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Бронебойщик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рядовой Старцев Ф.Г.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бою под хутором Дядин(Ростовская обл.) в январе 1943 года за 40 минут боя подбил 11 немецких танков. Всего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Старцева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подбил 17 танков противника. Сам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Ф.Г.Старцев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погиб в бою 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пребывания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фронте… </a:t>
            </a:r>
            <a:endParaRPr lang="ru-RU" sz="2400" dirty="0"/>
          </a:p>
        </p:txBody>
      </p:sp>
      <p:pic>
        <p:nvPicPr>
          <p:cNvPr id="10242" name="Picture 2" descr="C:\Users\PC\Desktop\бронебойщик\s-PTR-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8640"/>
            <a:ext cx="2611562" cy="4153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48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</a:t>
            </a:r>
            <a:r>
              <a:rPr lang="ru-RU" dirty="0" err="1" smtClean="0"/>
              <a:t>Аршинцев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Фёдор </a:t>
            </a:r>
            <a:r>
              <a:rPr lang="ru-RU" dirty="0"/>
              <a:t>Иванович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/>
              <a:t>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земляк, уроженец села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1909 г.р. сержант, командир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взвода противотанковых ружей 3-го батальона 1103 стрелкового полка 328 стрелковой дивизии.,  25 июня 1943 года был награждён медалью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 отвагу»,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т.к. в бою за высоту 141,7 прямой наводкой уничтожил два дзота противника и станковый пулемёт.</a:t>
            </a:r>
          </a:p>
        </p:txBody>
      </p:sp>
      <p:pic>
        <p:nvPicPr>
          <p:cNvPr id="5122" name="Picture 2" descr="C:\Users\PC\Desktop\бронебойщик\299px-За_отваг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525" y="185517"/>
            <a:ext cx="129614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4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332656"/>
            <a:ext cx="5050904" cy="19442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Награждён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посмертно…</a:t>
            </a:r>
            <a:br>
              <a:rPr lang="ru-RU" dirty="0"/>
            </a:br>
            <a:r>
              <a:rPr lang="ru-RU" sz="1400" dirty="0" smtClean="0"/>
              <a:t>из наградного листа </a:t>
            </a:r>
            <a:br>
              <a:rPr lang="ru-RU" sz="1400" dirty="0" smtClean="0"/>
            </a:br>
            <a:r>
              <a:rPr lang="ru-RU" sz="1400" dirty="0" err="1" smtClean="0"/>
              <a:t>Ф.И.Аршинцева</a:t>
            </a:r>
            <a:endParaRPr lang="ru-RU" dirty="0"/>
          </a:p>
        </p:txBody>
      </p:sp>
      <p:pic>
        <p:nvPicPr>
          <p:cNvPr id="1026" name="Picture 2" descr="C:\Users\PC\Desktop\бронебойщик\b1e98b44fcdb703f225260b67776acf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29523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C\Desktop\мероприятия\9 мая\погибшие\Аршинцев Ф.И\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" t="51402" r="709" b="5434"/>
          <a:stretch/>
        </p:blipFill>
        <p:spPr bwMode="auto">
          <a:xfrm>
            <a:off x="827774" y="2708920"/>
            <a:ext cx="7354970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PC\Desktop\бронебойщик\73679216orden_ot._voyny_2-y_st_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2414"/>
            <a:ext cx="2048906" cy="192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55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8128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7632848" cy="64807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увеличением толщины брони новейших немецких танков,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первое место вышла тяжёлая артиллерия, а противотанковые ружья и профессия бронебойщик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 потеряли свою актуальность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произошло в конце 1943 года.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ыпуск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ПТР был полностью прекращён только в январе 1945 года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Практика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боевого применения ПТР ещё раз доказала, что использование любого вида оружия оправданно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определённом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уровне развития техники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противника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для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борьбы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которой оно предназначено.</a:t>
            </a:r>
          </a:p>
          <a:p>
            <a:endParaRPr lang="ru-RU" dirty="0"/>
          </a:p>
        </p:txBody>
      </p:sp>
      <p:pic>
        <p:nvPicPr>
          <p:cNvPr id="7171" name="Picture 3" descr="C:\Users\PC\Desktop\бронебойщик\бронебойщик у подбитого немецкого тан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576" y="3727495"/>
            <a:ext cx="4316506" cy="2941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2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43192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Бронебойщик — </a:t>
            </a:r>
            <a:r>
              <a:rPr lang="ru-RU" dirty="0" smtClean="0"/>
              <a:t>солдат</a:t>
            </a:r>
            <a:br>
              <a:rPr lang="ru-RU" dirty="0" smtClean="0"/>
            </a:br>
            <a:r>
              <a:rPr lang="ru-RU" dirty="0" smtClean="0"/>
              <a:t>    с противотанковым ружьём</a:t>
            </a:r>
            <a:r>
              <a:rPr lang="ru-RU" dirty="0"/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PC\Desktop\бронебойщик\s-PTR-4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399" y="1916832"/>
            <a:ext cx="4474840" cy="292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C\Desktop\бронебойщик\s-PTR-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50412"/>
            <a:ext cx="3091721" cy="491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48720"/>
          </a:xfrm>
        </p:spPr>
        <p:txBody>
          <a:bodyPr/>
          <a:lstStyle/>
          <a:p>
            <a:pPr algn="ctr"/>
            <a:r>
              <a:rPr lang="ru-RU" dirty="0" smtClean="0"/>
              <a:t>Из истории 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предвоенные годы в СССР производили тяжёлые артиллерийские установки, а с началом войны выяснилось, что большинство немецких танков не имели толстой брони и могли поражаться даже бронебойными пулями. Советская пехота кроме гранат и бутылок с зажигательной смесью не имела других легких и эффективных средств, необходимых ей для борьбы с бронетехникой врага.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17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351321"/>
          </a:xfrm>
        </p:spPr>
        <p:txBody>
          <a:bodyPr>
            <a:normAutofit/>
          </a:bodyPr>
          <a:lstStyle/>
          <a:p>
            <a:pPr algn="ctr"/>
            <a:r>
              <a:rPr lang="ru-RU" sz="2400" i="1" dirty="0"/>
              <a:t>Первые  </a:t>
            </a:r>
            <a:r>
              <a:rPr lang="ru-RU" sz="2400" i="1" dirty="0" smtClean="0"/>
              <a:t>противотанковые ружья</a:t>
            </a:r>
            <a:r>
              <a:rPr lang="ru-RU" sz="2400" i="1" dirty="0"/>
              <a:t> приняты на вооружение Советской Армией  в августе 1941г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50599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i="1" dirty="0"/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Противотанковые ружья (сокращённо ПТР) системы Дегтярёва и Смирнова для борьбы со средними и лёгкими танками, бронемашинами, огневыми точками и самолётами.</a:t>
            </a:r>
          </a:p>
        </p:txBody>
      </p:sp>
      <p:pic>
        <p:nvPicPr>
          <p:cNvPr id="2050" name="Picture 2" descr="C:\Users\PC\Desktop\бронебойщик\img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38" b="5104"/>
          <a:stretch/>
        </p:blipFill>
        <p:spPr bwMode="auto">
          <a:xfrm>
            <a:off x="107504" y="1351322"/>
            <a:ext cx="4104456" cy="2750286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257529"/>
            <a:ext cx="6188075" cy="1646237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8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2390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ПТР – оружие, </a:t>
            </a:r>
            <a:br>
              <a:rPr lang="ru-RU" dirty="0"/>
            </a:br>
            <a:r>
              <a:rPr lang="ru-RU" dirty="0"/>
              <a:t>достойное уважения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7239000" cy="547500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требование тактического применения противотанкового ружья — манёвренность во всех случаях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боя, легкость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ружья, удобство переноски, несложное оборудование огневых позиций, возможность в качестве укрытия использовать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естественные преграды. </a:t>
            </a:r>
          </a:p>
          <a:p>
            <a:pPr marL="0" indent="0" algn="just">
              <a:buNone/>
            </a:pPr>
            <a:r>
              <a:rPr lang="ru-RU" dirty="0" smtClean="0"/>
              <a:t>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Присутствие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противотанковых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ружей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оказывало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огромную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психологическую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поддержку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обороняющейся пехоте,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позволяло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справиться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негативным фактором как 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танкобоязнь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 algn="just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7072"/>
            <a:ext cx="3852863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136904" cy="11381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Расчет ПТР составляли два солдата - наводчик и помощник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7516688" cy="49709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 подавал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патроны, помогал переносить ружье и боекомплект к нему, отрывать окопы, вести наблюдение за противником, а при необходимости и сам вел стрельбу из ПТР.</a:t>
            </a:r>
          </a:p>
          <a:p>
            <a:endParaRPr lang="ru-RU" dirty="0"/>
          </a:p>
        </p:txBody>
      </p:sp>
      <p:pic>
        <p:nvPicPr>
          <p:cNvPr id="4098" name="Picture 2" descr="C:\Users\PC\Desktop\бронебойщик\s-PTR-1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068960"/>
            <a:ext cx="5608686" cy="367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02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заповедь </a:t>
            </a:r>
            <a:br>
              <a:rPr lang="ru-RU" dirty="0"/>
            </a:br>
            <a:r>
              <a:rPr lang="ru-RU" dirty="0"/>
              <a:t>   советских </a:t>
            </a:r>
            <a:r>
              <a:rPr lang="ru-RU" dirty="0" smtClean="0"/>
              <a:t>бронебойщиков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9416"/>
            <a:ext cx="7372672" cy="48463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«Терпение, выдержка, глазомер - залог успеха. Подпусти вражеский танк поближе и точным выстрелом порази его».</a:t>
            </a:r>
          </a:p>
        </p:txBody>
      </p:sp>
      <p:pic>
        <p:nvPicPr>
          <p:cNvPr id="3074" name="Picture 2" descr="C:\Users\PC\Desktop\бронебойщик\s-PTR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80928"/>
            <a:ext cx="5328592" cy="399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29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Плакат времён Великой Отечественной войны</a:t>
            </a:r>
          </a:p>
        </p:txBody>
      </p:sp>
      <p:pic>
        <p:nvPicPr>
          <p:cNvPr id="4098" name="Picture 2" descr="C:\Users\PC\Desktop\бронебойщик\WtNFrB7CpBg2rmxZjJt1y-qmBAgX2p6K4s-abiFvIwFhpvr2VrlTnhVF3wqW1nexPybEFfqDljCDT0TFSOKsXhORNf0Ll2yyH1JvQbXijWH7yEIvHh3mLjYwyAqUqOV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56791"/>
            <a:ext cx="3744416" cy="511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71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"Ствол длинный – жизнь короткая"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7239000" cy="49709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Бой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коротких дистанциях,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невозможность  произвести несколько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прицельных выстрелов в течение времени, за которое танк проходит 100-200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метров, часто приводили к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гибели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истребителей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танков. Поэтому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бронебойщику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ПТР требовалось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мужество.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каждую победу, за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уничтоженный танк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расчеты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ПТР платили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кровью. </a:t>
            </a:r>
          </a:p>
          <a:p>
            <a:endParaRPr lang="ru-RU" dirty="0"/>
          </a:p>
        </p:txBody>
      </p:sp>
      <p:pic>
        <p:nvPicPr>
          <p:cNvPr id="9218" name="Picture 2" descr="C:\Users\PC\Desktop\бронебойщик\s-PTR-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61698"/>
            <a:ext cx="2520280" cy="383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4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212</TotalTime>
  <Words>443</Words>
  <Application>Microsoft Office PowerPoint</Application>
  <PresentationFormat>Экран (4:3)</PresentationFormat>
  <Paragraphs>54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Times New Roman</vt:lpstr>
      <vt:lpstr>Trebuchet MS</vt:lpstr>
      <vt:lpstr>Wingdings</vt:lpstr>
      <vt:lpstr>Wingdings 2</vt:lpstr>
      <vt:lpstr>Изящная</vt:lpstr>
      <vt:lpstr>Бронебойщики- истребители танков</vt:lpstr>
      <vt:lpstr>Бронебойщик — солдат     с противотанковым ружьём </vt:lpstr>
      <vt:lpstr>Из истории профессии</vt:lpstr>
      <vt:lpstr>Первые  противотанковые ружья приняты на вооружение Советской Армией  в августе 1941г</vt:lpstr>
      <vt:lpstr>ПТР – оружие,  достойное уважения</vt:lpstr>
      <vt:lpstr>Расчет ПТР составляли два солдата - наводчик и помощник</vt:lpstr>
      <vt:lpstr>заповедь     советских бронебойщиков</vt:lpstr>
      <vt:lpstr>Плакат времён Великой Отечественной войны</vt:lpstr>
      <vt:lpstr>"Ствол длинный – жизнь короткая"</vt:lpstr>
      <vt:lpstr>Самые результативные  советские бронебойщики</vt:lpstr>
      <vt:lpstr>    Аршинцев  Фёдор Иванович</vt:lpstr>
      <vt:lpstr>                              Награждён посмертно… из наградного листа  Ф.И.Аршинцева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Бронебойщики- истребители танков</dc:title>
  <dc:creator>PC</dc:creator>
  <cp:lastModifiedBy>Пк</cp:lastModifiedBy>
  <cp:revision>19</cp:revision>
  <dcterms:created xsi:type="dcterms:W3CDTF">2020-02-21T18:19:47Z</dcterms:created>
  <dcterms:modified xsi:type="dcterms:W3CDTF">2021-07-20T05:00:46Z</dcterms:modified>
</cp:coreProperties>
</file>