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6" r:id="rId3"/>
    <p:sldId id="258" r:id="rId4"/>
    <p:sldId id="340" r:id="rId5"/>
    <p:sldId id="347" r:id="rId6"/>
    <p:sldId id="25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FDC"/>
    <a:srgbClr val="F79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нна Куршина" userId="60eab553c33d10cb" providerId="LiveId" clId="{79E4088B-B873-436B-9D38-DE0EE37D276F}"/>
    <pc:docChg chg="undo redo custSel addSld delSld modSld sldOrd modMainMaster">
      <pc:chgData name="Инна Куршина" userId="60eab553c33d10cb" providerId="LiveId" clId="{79E4088B-B873-436B-9D38-DE0EE37D276F}" dt="2022-03-13T10:57:08.795" v="2140" actId="1076"/>
      <pc:docMkLst>
        <pc:docMk/>
      </pc:docMkLst>
      <pc:sldChg chg="addSp modSp new mod">
        <pc:chgData name="Инна Куршина" userId="60eab553c33d10cb" providerId="LiveId" clId="{79E4088B-B873-436B-9D38-DE0EE37D276F}" dt="2022-03-13T09:40:17.056" v="171" actId="1076"/>
        <pc:sldMkLst>
          <pc:docMk/>
          <pc:sldMk cId="1242886357" sldId="256"/>
        </pc:sldMkLst>
        <pc:spChg chg="add mod">
          <ac:chgData name="Инна Куршина" userId="60eab553c33d10cb" providerId="LiveId" clId="{79E4088B-B873-436B-9D38-DE0EE37D276F}" dt="2022-03-13T09:40:17.056" v="171" actId="1076"/>
          <ac:spMkLst>
            <pc:docMk/>
            <pc:sldMk cId="1242886357" sldId="256"/>
            <ac:spMk id="2" creationId="{F6939069-BE73-418F-B907-4A0CDABDCF6D}"/>
          </ac:spMkLst>
        </pc:spChg>
        <pc:spChg chg="add mod">
          <ac:chgData name="Инна Куршина" userId="60eab553c33d10cb" providerId="LiveId" clId="{79E4088B-B873-436B-9D38-DE0EE37D276F}" dt="2022-03-13T09:39:24.689" v="140" actId="1076"/>
          <ac:spMkLst>
            <pc:docMk/>
            <pc:sldMk cId="1242886357" sldId="256"/>
            <ac:spMk id="4" creationId="{D337A229-0F70-4516-9260-A391B113CA0A}"/>
          </ac:spMkLst>
        </pc:spChg>
        <pc:spChg chg="add mod">
          <ac:chgData name="Инна Куршина" userId="60eab553c33d10cb" providerId="LiveId" clId="{79E4088B-B873-436B-9D38-DE0EE37D276F}" dt="2022-03-13T09:39:59.140" v="169" actId="1076"/>
          <ac:spMkLst>
            <pc:docMk/>
            <pc:sldMk cId="1242886357" sldId="256"/>
            <ac:spMk id="5" creationId="{AFC667DA-93C2-474F-8A27-793FBB20808A}"/>
          </ac:spMkLst>
        </pc:spChg>
        <pc:picChg chg="add mod">
          <ac:chgData name="Инна Куршина" userId="60eab553c33d10cb" providerId="LiveId" clId="{79E4088B-B873-436B-9D38-DE0EE37D276F}" dt="2022-03-13T09:40:12.872" v="170" actId="14100"/>
          <ac:picMkLst>
            <pc:docMk/>
            <pc:sldMk cId="1242886357" sldId="256"/>
            <ac:picMk id="3" creationId="{D3FDEF10-4170-4A81-AB05-CD52521985B7}"/>
          </ac:picMkLst>
        </pc:picChg>
      </pc:sldChg>
      <pc:sldChg chg="addSp delSp modSp new mod">
        <pc:chgData name="Инна Куршина" userId="60eab553c33d10cb" providerId="LiveId" clId="{79E4088B-B873-436B-9D38-DE0EE37D276F}" dt="2022-03-13T10:25:09.403" v="1167" actId="20577"/>
        <pc:sldMkLst>
          <pc:docMk/>
          <pc:sldMk cId="2922785042" sldId="257"/>
        </pc:sldMkLst>
        <pc:spChg chg="add mod">
          <ac:chgData name="Инна Куршина" userId="60eab553c33d10cb" providerId="LiveId" clId="{79E4088B-B873-436B-9D38-DE0EE37D276F}" dt="2022-03-13T10:02:06.531" v="698" actId="207"/>
          <ac:spMkLst>
            <pc:docMk/>
            <pc:sldMk cId="2922785042" sldId="257"/>
            <ac:spMk id="2" creationId="{41683719-9A78-4C68-BDA7-1AE30D294062}"/>
          </ac:spMkLst>
        </pc:spChg>
        <pc:spChg chg="add del mod">
          <ac:chgData name="Инна Куршина" userId="60eab553c33d10cb" providerId="LiveId" clId="{79E4088B-B873-436B-9D38-DE0EE37D276F}" dt="2022-03-13T10:07:41.133" v="902"/>
          <ac:spMkLst>
            <pc:docMk/>
            <pc:sldMk cId="2922785042" sldId="257"/>
            <ac:spMk id="3" creationId="{D3D7FFF6-35CB-48A6-A30A-28CDA8801223}"/>
          </ac:spMkLst>
        </pc:spChg>
        <pc:spChg chg="add del">
          <ac:chgData name="Инна Куршина" userId="60eab553c33d10cb" providerId="LiveId" clId="{79E4088B-B873-436B-9D38-DE0EE37D276F}" dt="2022-03-13T10:13:56.001" v="978" actId="22"/>
          <ac:spMkLst>
            <pc:docMk/>
            <pc:sldMk cId="2922785042" sldId="257"/>
            <ac:spMk id="6" creationId="{F3426D81-06B5-4735-8918-68E7AAEF88D7}"/>
          </ac:spMkLst>
        </pc:spChg>
        <pc:spChg chg="add del">
          <ac:chgData name="Инна Куршина" userId="60eab553c33d10cb" providerId="LiveId" clId="{79E4088B-B873-436B-9D38-DE0EE37D276F}" dt="2022-03-13T10:13:58.665" v="980" actId="22"/>
          <ac:spMkLst>
            <pc:docMk/>
            <pc:sldMk cId="2922785042" sldId="257"/>
            <ac:spMk id="8" creationId="{D1E5B0EC-713D-44CA-90F3-0B08FFF708C3}"/>
          </ac:spMkLst>
        </pc:spChg>
        <pc:graphicFrameChg chg="add mod modGraphic">
          <ac:chgData name="Инна Куршина" userId="60eab553c33d10cb" providerId="LiveId" clId="{79E4088B-B873-436B-9D38-DE0EE37D276F}" dt="2022-03-13T10:25:09.403" v="1167" actId="20577"/>
          <ac:graphicFrameMkLst>
            <pc:docMk/>
            <pc:sldMk cId="2922785042" sldId="257"/>
            <ac:graphicFrameMk id="4" creationId="{2AA073AE-18E3-4AD5-9F63-8685D6E10940}"/>
          </ac:graphicFrameMkLst>
        </pc:graphicFrameChg>
      </pc:sldChg>
      <pc:sldChg chg="modSp add mod ord modAnim">
        <pc:chgData name="Инна Куршина" userId="60eab553c33d10cb" providerId="LiveId" clId="{79E4088B-B873-436B-9D38-DE0EE37D276F}" dt="2022-03-13T09:49:48.914" v="399" actId="108"/>
        <pc:sldMkLst>
          <pc:docMk/>
          <pc:sldMk cId="3289411414" sldId="258"/>
        </pc:sldMkLst>
        <pc:spChg chg="mod">
          <ac:chgData name="Инна Куршина" userId="60eab553c33d10cb" providerId="LiveId" clId="{79E4088B-B873-436B-9D38-DE0EE37D276F}" dt="2022-03-13T09:49:48.914" v="399" actId="108"/>
          <ac:spMkLst>
            <pc:docMk/>
            <pc:sldMk cId="3289411414" sldId="258"/>
            <ac:spMk id="2" creationId="{00000000-0000-0000-0000-000000000000}"/>
          </ac:spMkLst>
        </pc:spChg>
        <pc:spChg chg="mod">
          <ac:chgData name="Инна Куршина" userId="60eab553c33d10cb" providerId="LiveId" clId="{79E4088B-B873-436B-9D38-DE0EE37D276F}" dt="2022-03-13T09:45:14.889" v="350" actId="1076"/>
          <ac:spMkLst>
            <pc:docMk/>
            <pc:sldMk cId="3289411414" sldId="258"/>
            <ac:spMk id="3" creationId="{00000000-0000-0000-0000-000000000000}"/>
          </ac:spMkLst>
        </pc:spChg>
        <pc:picChg chg="mod">
          <ac:chgData name="Инна Куршина" userId="60eab553c33d10cb" providerId="LiveId" clId="{79E4088B-B873-436B-9D38-DE0EE37D276F}" dt="2022-03-13T09:46:24.020" v="351" actId="1076"/>
          <ac:picMkLst>
            <pc:docMk/>
            <pc:sldMk cId="3289411414" sldId="258"/>
            <ac:picMk id="4" creationId="{00000000-0000-0000-0000-000000000000}"/>
          </ac:picMkLst>
        </pc:picChg>
      </pc:sldChg>
      <pc:sldChg chg="addSp modSp mod ord modAnim">
        <pc:chgData name="Инна Куршина" userId="60eab553c33d10cb" providerId="LiveId" clId="{79E4088B-B873-436B-9D38-DE0EE37D276F}" dt="2022-03-13T10:00:35.911" v="647"/>
        <pc:sldMkLst>
          <pc:docMk/>
          <pc:sldMk cId="0" sldId="340"/>
        </pc:sldMkLst>
        <pc:spChg chg="add mod">
          <ac:chgData name="Инна Куршина" userId="60eab553c33d10cb" providerId="LiveId" clId="{79E4088B-B873-436B-9D38-DE0EE37D276F}" dt="2022-03-13T09:59:51.337" v="645" actId="20577"/>
          <ac:spMkLst>
            <pc:docMk/>
            <pc:sldMk cId="0" sldId="340"/>
            <ac:spMk id="2" creationId="{FB0C55E4-3778-439C-852D-F6BF5CE4182D}"/>
          </ac:spMkLst>
        </pc:spChg>
        <pc:spChg chg="mod">
          <ac:chgData name="Инна Куршина" userId="60eab553c33d10cb" providerId="LiveId" clId="{79E4088B-B873-436B-9D38-DE0EE37D276F}" dt="2022-03-13T09:55:55.072" v="563" actId="207"/>
          <ac:spMkLst>
            <pc:docMk/>
            <pc:sldMk cId="0" sldId="340"/>
            <ac:spMk id="6" creationId="{00000000-0000-0000-0000-000000000000}"/>
          </ac:spMkLst>
        </pc:spChg>
        <pc:spChg chg="mod">
          <ac:chgData name="Инна Куршина" userId="60eab553c33d10cb" providerId="LiveId" clId="{79E4088B-B873-436B-9D38-DE0EE37D276F}" dt="2022-03-13T09:57:42.499" v="623" actId="20577"/>
          <ac:spMkLst>
            <pc:docMk/>
            <pc:sldMk cId="0" sldId="340"/>
            <ac:spMk id="9218" creationId="{00000000-0000-0000-0000-000000000000}"/>
          </ac:spMkLst>
        </pc:spChg>
      </pc:sldChg>
      <pc:sldChg chg="modSp add mod ord">
        <pc:chgData name="Инна Куршина" userId="60eab553c33d10cb" providerId="LiveId" clId="{79E4088B-B873-436B-9D38-DE0EE37D276F}" dt="2022-03-13T10:16:00.074" v="993" actId="1076"/>
        <pc:sldMkLst>
          <pc:docMk/>
          <pc:sldMk cId="0" sldId="347"/>
        </pc:sldMkLst>
        <pc:spChg chg="mod">
          <ac:chgData name="Инна Куршина" userId="60eab553c33d10cb" providerId="LiveId" clId="{79E4088B-B873-436B-9D38-DE0EE37D276F}" dt="2022-03-13T10:16:00.074" v="993" actId="1076"/>
          <ac:spMkLst>
            <pc:docMk/>
            <pc:sldMk cId="0" sldId="347"/>
            <ac:spMk id="3" creationId="{00000000-0000-0000-0000-000000000000}"/>
          </ac:spMkLst>
        </pc:spChg>
        <pc:picChg chg="mod">
          <ac:chgData name="Инна Куршина" userId="60eab553c33d10cb" providerId="LiveId" clId="{79E4088B-B873-436B-9D38-DE0EE37D276F}" dt="2022-03-13T10:14:13.649" v="984" actId="1076"/>
          <ac:picMkLst>
            <pc:docMk/>
            <pc:sldMk cId="0" sldId="347"/>
            <ac:picMk id="86018" creationId="{00000000-0000-0000-0000-000000000000}"/>
          </ac:picMkLst>
        </pc:picChg>
      </pc:sldChg>
      <pc:sldChg chg="new del">
        <pc:chgData name="Инна Куршина" userId="60eab553c33d10cb" providerId="LiveId" clId="{79E4088B-B873-436B-9D38-DE0EE37D276F}" dt="2022-03-13T10:15:56.354" v="991" actId="680"/>
        <pc:sldMkLst>
          <pc:docMk/>
          <pc:sldMk cId="2182764270" sldId="348"/>
        </pc:sldMkLst>
      </pc:sldChg>
      <pc:sldChg chg="new del">
        <pc:chgData name="Инна Куршина" userId="60eab553c33d10cb" providerId="LiveId" clId="{79E4088B-B873-436B-9D38-DE0EE37D276F}" dt="2022-03-13T10:16:05.696" v="995" actId="680"/>
        <pc:sldMkLst>
          <pc:docMk/>
          <pc:sldMk cId="2227414852" sldId="348"/>
        </pc:sldMkLst>
      </pc:sldChg>
      <pc:sldChg chg="addSp delSp modSp new mod modAnim">
        <pc:chgData name="Инна Куршина" userId="60eab553c33d10cb" providerId="LiveId" clId="{79E4088B-B873-436B-9D38-DE0EE37D276F}" dt="2022-03-13T10:29:45.846" v="1237"/>
        <pc:sldMkLst>
          <pc:docMk/>
          <pc:sldMk cId="3919903644" sldId="348"/>
        </pc:sldMkLst>
        <pc:spChg chg="add mod">
          <ac:chgData name="Инна Куршина" userId="60eab553c33d10cb" providerId="LiveId" clId="{79E4088B-B873-436B-9D38-DE0EE37D276F}" dt="2022-03-13T10:28:12.500" v="1226" actId="404"/>
          <ac:spMkLst>
            <pc:docMk/>
            <pc:sldMk cId="3919903644" sldId="348"/>
            <ac:spMk id="2" creationId="{EB540A93-7770-4F41-99C2-ECB0CD381D5E}"/>
          </ac:spMkLst>
        </pc:spChg>
        <pc:spChg chg="add mod">
          <ac:chgData name="Инна Куршина" userId="60eab553c33d10cb" providerId="LiveId" clId="{79E4088B-B873-436B-9D38-DE0EE37D276F}" dt="2022-03-13T10:29:09.587" v="1234" actId="2710"/>
          <ac:spMkLst>
            <pc:docMk/>
            <pc:sldMk cId="3919903644" sldId="348"/>
            <ac:spMk id="4" creationId="{9856FC60-ABAA-4A9B-ACD8-E1BCF4013B37}"/>
          </ac:spMkLst>
        </pc:spChg>
        <pc:spChg chg="add del mod">
          <ac:chgData name="Инна Куршина" userId="60eab553c33d10cb" providerId="LiveId" clId="{79E4088B-B873-436B-9D38-DE0EE37D276F}" dt="2022-03-13T10:21:59.366" v="1113" actId="478"/>
          <ac:spMkLst>
            <pc:docMk/>
            <pc:sldMk cId="3919903644" sldId="348"/>
            <ac:spMk id="5" creationId="{51CF6155-0074-4207-AB04-54FBC4D0CFD4}"/>
          </ac:spMkLst>
        </pc:spChg>
        <pc:spChg chg="add del mod">
          <ac:chgData name="Инна Куршина" userId="60eab553c33d10cb" providerId="LiveId" clId="{79E4088B-B873-436B-9D38-DE0EE37D276F}" dt="2022-03-13T10:22:00.916" v="1114" actId="478"/>
          <ac:spMkLst>
            <pc:docMk/>
            <pc:sldMk cId="3919903644" sldId="348"/>
            <ac:spMk id="6" creationId="{0BF4BE43-EDD4-4973-BD0B-FC650D41085C}"/>
          </ac:spMkLst>
        </pc:spChg>
        <pc:spChg chg="add del mod">
          <ac:chgData name="Инна Куршина" userId="60eab553c33d10cb" providerId="LiveId" clId="{79E4088B-B873-436B-9D38-DE0EE37D276F}" dt="2022-03-13T10:22:02.229" v="1115" actId="478"/>
          <ac:spMkLst>
            <pc:docMk/>
            <pc:sldMk cId="3919903644" sldId="348"/>
            <ac:spMk id="7" creationId="{DBB5574C-0620-419B-A505-592A530B68A7}"/>
          </ac:spMkLst>
        </pc:spChg>
        <pc:spChg chg="add mod">
          <ac:chgData name="Инна Куршина" userId="60eab553c33d10cb" providerId="LiveId" clId="{79E4088B-B873-436B-9D38-DE0EE37D276F}" dt="2022-03-13T10:29:24.970" v="1235" actId="1076"/>
          <ac:spMkLst>
            <pc:docMk/>
            <pc:sldMk cId="3919903644" sldId="348"/>
            <ac:spMk id="8" creationId="{8C593C3B-3EEE-4EE2-B179-76FEBA7BF94D}"/>
          </ac:spMkLst>
        </pc:spChg>
        <pc:spChg chg="add mod">
          <ac:chgData name="Инна Куршина" userId="60eab553c33d10cb" providerId="LiveId" clId="{79E4088B-B873-436B-9D38-DE0EE37D276F}" dt="2022-03-13T10:29:24.970" v="1235" actId="1076"/>
          <ac:spMkLst>
            <pc:docMk/>
            <pc:sldMk cId="3919903644" sldId="348"/>
            <ac:spMk id="9" creationId="{DADE00FF-E1F6-4B36-BF4B-DFAAF6B2095E}"/>
          </ac:spMkLst>
        </pc:spChg>
        <pc:spChg chg="add mod">
          <ac:chgData name="Инна Куршина" userId="60eab553c33d10cb" providerId="LiveId" clId="{79E4088B-B873-436B-9D38-DE0EE37D276F}" dt="2022-03-13T10:29:24.970" v="1235" actId="1076"/>
          <ac:spMkLst>
            <pc:docMk/>
            <pc:sldMk cId="3919903644" sldId="348"/>
            <ac:spMk id="10" creationId="{0B6864A8-DC4F-4DF0-8DA1-D15CE01BE2F6}"/>
          </ac:spMkLst>
        </pc:spChg>
        <pc:spChg chg="add del mod">
          <ac:chgData name="Инна Куршина" userId="60eab553c33d10cb" providerId="LiveId" clId="{79E4088B-B873-436B-9D38-DE0EE37D276F}" dt="2022-03-13T10:29:45.846" v="1237"/>
          <ac:spMkLst>
            <pc:docMk/>
            <pc:sldMk cId="3919903644" sldId="348"/>
            <ac:spMk id="11" creationId="{C50A3261-FEC6-4C1E-8A95-4C17FD6997D1}"/>
          </ac:spMkLst>
        </pc:spChg>
      </pc:sldChg>
      <pc:sldChg chg="add">
        <pc:chgData name="Инна Куршина" userId="60eab553c33d10cb" providerId="LiveId" clId="{79E4088B-B873-436B-9D38-DE0EE37D276F}" dt="2022-03-13T10:29:48.569" v="1238" actId="2890"/>
        <pc:sldMkLst>
          <pc:docMk/>
          <pc:sldMk cId="3947354927" sldId="349"/>
        </pc:sldMkLst>
      </pc:sldChg>
      <pc:sldChg chg="modSp add mod">
        <pc:chgData name="Инна Куршина" userId="60eab553c33d10cb" providerId="LiveId" clId="{79E4088B-B873-436B-9D38-DE0EE37D276F}" dt="2022-03-13T10:32:43.295" v="1312" actId="14100"/>
        <pc:sldMkLst>
          <pc:docMk/>
          <pc:sldMk cId="3353685931" sldId="350"/>
        </pc:sldMkLst>
        <pc:spChg chg="mod">
          <ac:chgData name="Инна Куршина" userId="60eab553c33d10cb" providerId="LiveId" clId="{79E4088B-B873-436B-9D38-DE0EE37D276F}" dt="2022-03-13T10:31:22.844" v="1285" actId="1076"/>
          <ac:spMkLst>
            <pc:docMk/>
            <pc:sldMk cId="3353685931" sldId="350"/>
            <ac:spMk id="4" creationId="{9856FC60-ABAA-4A9B-ACD8-E1BCF4013B37}"/>
          </ac:spMkLst>
        </pc:spChg>
        <pc:spChg chg="mod">
          <ac:chgData name="Инна Куршина" userId="60eab553c33d10cb" providerId="LiveId" clId="{79E4088B-B873-436B-9D38-DE0EE37D276F}" dt="2022-03-13T10:31:55.370" v="1296" actId="14100"/>
          <ac:spMkLst>
            <pc:docMk/>
            <pc:sldMk cId="3353685931" sldId="350"/>
            <ac:spMk id="8" creationId="{8C593C3B-3EEE-4EE2-B179-76FEBA7BF94D}"/>
          </ac:spMkLst>
        </pc:spChg>
        <pc:spChg chg="mod">
          <ac:chgData name="Инна Куршина" userId="60eab553c33d10cb" providerId="LiveId" clId="{79E4088B-B873-436B-9D38-DE0EE37D276F}" dt="2022-03-13T10:32:22.222" v="1309" actId="404"/>
          <ac:spMkLst>
            <pc:docMk/>
            <pc:sldMk cId="3353685931" sldId="350"/>
            <ac:spMk id="9" creationId="{DADE00FF-E1F6-4B36-BF4B-DFAAF6B2095E}"/>
          </ac:spMkLst>
        </pc:spChg>
        <pc:spChg chg="mod">
          <ac:chgData name="Инна Куршина" userId="60eab553c33d10cb" providerId="LiveId" clId="{79E4088B-B873-436B-9D38-DE0EE37D276F}" dt="2022-03-13T10:32:43.295" v="1312" actId="14100"/>
          <ac:spMkLst>
            <pc:docMk/>
            <pc:sldMk cId="3353685931" sldId="350"/>
            <ac:spMk id="10" creationId="{0B6864A8-DC4F-4DF0-8DA1-D15CE01BE2F6}"/>
          </ac:spMkLst>
        </pc:spChg>
      </pc:sldChg>
      <pc:sldChg chg="addSp delSp modSp add mod delAnim modAnim">
        <pc:chgData name="Инна Куршина" userId="60eab553c33d10cb" providerId="LiveId" clId="{79E4088B-B873-436B-9D38-DE0EE37D276F}" dt="2022-03-13T10:36:26.936" v="1375"/>
        <pc:sldMkLst>
          <pc:docMk/>
          <pc:sldMk cId="4093444" sldId="351"/>
        </pc:sldMkLst>
        <pc:spChg chg="mod">
          <ac:chgData name="Инна Куршина" userId="60eab553c33d10cb" providerId="LiveId" clId="{79E4088B-B873-436B-9D38-DE0EE37D276F}" dt="2022-03-13T10:34:10.118" v="1330" actId="20577"/>
          <ac:spMkLst>
            <pc:docMk/>
            <pc:sldMk cId="4093444" sldId="351"/>
            <ac:spMk id="4" creationId="{9856FC60-ABAA-4A9B-ACD8-E1BCF4013B37}"/>
          </ac:spMkLst>
        </pc:spChg>
        <pc:spChg chg="add mod">
          <ac:chgData name="Инна Куршина" userId="60eab553c33d10cb" providerId="LiveId" clId="{79E4088B-B873-436B-9D38-DE0EE37D276F}" dt="2022-03-13T10:34:34.493" v="1339" actId="1076"/>
          <ac:spMkLst>
            <pc:docMk/>
            <pc:sldMk cId="4093444" sldId="351"/>
            <ac:spMk id="7" creationId="{27F2D951-2E78-40BD-8029-5829FF16254F}"/>
          </ac:spMkLst>
        </pc:spChg>
        <pc:spChg chg="del mod">
          <ac:chgData name="Инна Куршина" userId="60eab553c33d10cb" providerId="LiveId" clId="{79E4088B-B873-436B-9D38-DE0EE37D276F}" dt="2022-03-13T10:34:55.044" v="1345" actId="478"/>
          <ac:spMkLst>
            <pc:docMk/>
            <pc:sldMk cId="4093444" sldId="351"/>
            <ac:spMk id="8" creationId="{8C593C3B-3EEE-4EE2-B179-76FEBA7BF94D}"/>
          </ac:spMkLst>
        </pc:spChg>
        <pc:spChg chg="mod">
          <ac:chgData name="Инна Куршина" userId="60eab553c33d10cb" providerId="LiveId" clId="{79E4088B-B873-436B-9D38-DE0EE37D276F}" dt="2022-03-13T10:35:11.018" v="1351" actId="1076"/>
          <ac:spMkLst>
            <pc:docMk/>
            <pc:sldMk cId="4093444" sldId="351"/>
            <ac:spMk id="9" creationId="{DADE00FF-E1F6-4B36-BF4B-DFAAF6B2095E}"/>
          </ac:spMkLst>
        </pc:spChg>
        <pc:spChg chg="mod">
          <ac:chgData name="Инна Куршина" userId="60eab553c33d10cb" providerId="LiveId" clId="{79E4088B-B873-436B-9D38-DE0EE37D276F}" dt="2022-03-13T10:35:18.173" v="1352" actId="1076"/>
          <ac:spMkLst>
            <pc:docMk/>
            <pc:sldMk cId="4093444" sldId="351"/>
            <ac:spMk id="10" creationId="{0B6864A8-DC4F-4DF0-8DA1-D15CE01BE2F6}"/>
          </ac:spMkLst>
        </pc:spChg>
        <pc:spChg chg="add mod">
          <ac:chgData name="Инна Куршина" userId="60eab553c33d10cb" providerId="LiveId" clId="{79E4088B-B873-436B-9D38-DE0EE37D276F}" dt="2022-03-13T10:35:37.167" v="1371" actId="404"/>
          <ac:spMkLst>
            <pc:docMk/>
            <pc:sldMk cId="4093444" sldId="351"/>
            <ac:spMk id="11" creationId="{60729E6C-B7A9-4287-863C-44A2848CE34C}"/>
          </ac:spMkLst>
        </pc:spChg>
      </pc:sldChg>
      <pc:sldChg chg="modSp add mod">
        <pc:chgData name="Инна Куршина" userId="60eab553c33d10cb" providerId="LiveId" clId="{79E4088B-B873-436B-9D38-DE0EE37D276F}" dt="2022-03-13T10:37:48.550" v="1381" actId="403"/>
        <pc:sldMkLst>
          <pc:docMk/>
          <pc:sldMk cId="2882238779" sldId="352"/>
        </pc:sldMkLst>
        <pc:spChg chg="mod">
          <ac:chgData name="Инна Куршина" userId="60eab553c33d10cb" providerId="LiveId" clId="{79E4088B-B873-436B-9D38-DE0EE37D276F}" dt="2022-03-13T10:37:48.550" v="1381" actId="403"/>
          <ac:spMkLst>
            <pc:docMk/>
            <pc:sldMk cId="2882238779" sldId="352"/>
            <ac:spMk id="2" creationId="{9912D0E9-5F09-4D8B-A7E1-4FAFEDBB53C9}"/>
          </ac:spMkLst>
        </pc:spChg>
      </pc:sldChg>
      <pc:sldChg chg="addSp modSp new mod">
        <pc:chgData name="Инна Куршина" userId="60eab553c33d10cb" providerId="LiveId" clId="{79E4088B-B873-436B-9D38-DE0EE37D276F}" dt="2022-03-13T10:45:30.357" v="1855" actId="1440"/>
        <pc:sldMkLst>
          <pc:docMk/>
          <pc:sldMk cId="1403260433" sldId="353"/>
        </pc:sldMkLst>
        <pc:spChg chg="add mod">
          <ac:chgData name="Инна Куршина" userId="60eab553c33d10cb" providerId="LiveId" clId="{79E4088B-B873-436B-9D38-DE0EE37D276F}" dt="2022-03-13T10:40:09.045" v="1413" actId="2711"/>
          <ac:spMkLst>
            <pc:docMk/>
            <pc:sldMk cId="1403260433" sldId="353"/>
            <ac:spMk id="2" creationId="{311C454E-7E31-4F71-8140-8F689FD939FB}"/>
          </ac:spMkLst>
        </pc:spChg>
        <pc:spChg chg="add mod">
          <ac:chgData name="Инна Куршина" userId="60eab553c33d10cb" providerId="LiveId" clId="{79E4088B-B873-436B-9D38-DE0EE37D276F}" dt="2022-03-13T10:44:32.733" v="1850" actId="113"/>
          <ac:spMkLst>
            <pc:docMk/>
            <pc:sldMk cId="1403260433" sldId="353"/>
            <ac:spMk id="3" creationId="{6B13534D-B708-46D2-8D4F-38DE1D60C6E5}"/>
          </ac:spMkLst>
        </pc:spChg>
        <pc:picChg chg="add mod">
          <ac:chgData name="Инна Куршина" userId="60eab553c33d10cb" providerId="LiveId" clId="{79E4088B-B873-436B-9D38-DE0EE37D276F}" dt="2022-03-13T10:45:30.357" v="1855" actId="1440"/>
          <ac:picMkLst>
            <pc:docMk/>
            <pc:sldMk cId="1403260433" sldId="353"/>
            <ac:picMk id="5" creationId="{927468EF-146C-4A23-B692-547C12EF6E21}"/>
          </ac:picMkLst>
        </pc:picChg>
      </pc:sldChg>
      <pc:sldChg chg="new setBg">
        <pc:chgData name="Инна Куршина" userId="60eab553c33d10cb" providerId="LiveId" clId="{79E4088B-B873-436B-9D38-DE0EE37D276F}" dt="2022-03-13T10:46:11.289" v="1857"/>
        <pc:sldMkLst>
          <pc:docMk/>
          <pc:sldMk cId="1459253386" sldId="354"/>
        </pc:sldMkLst>
      </pc:sldChg>
      <pc:sldChg chg="add del">
        <pc:chgData name="Инна Куршина" userId="60eab553c33d10cb" providerId="LiveId" clId="{79E4088B-B873-436B-9D38-DE0EE37D276F}" dt="2022-03-13T10:42:47.670" v="1677"/>
        <pc:sldMkLst>
          <pc:docMk/>
          <pc:sldMk cId="1701242666" sldId="354"/>
        </pc:sldMkLst>
      </pc:sldChg>
      <pc:sldChg chg="addSp delSp modSp new mod ord">
        <pc:chgData name="Инна Куршина" userId="60eab553c33d10cb" providerId="LiveId" clId="{79E4088B-B873-436B-9D38-DE0EE37D276F}" dt="2022-03-13T10:57:08.795" v="2140" actId="1076"/>
        <pc:sldMkLst>
          <pc:docMk/>
          <pc:sldMk cId="322335548" sldId="355"/>
        </pc:sldMkLst>
        <pc:spChg chg="add mod">
          <ac:chgData name="Инна Куршина" userId="60eab553c33d10cb" providerId="LiveId" clId="{79E4088B-B873-436B-9D38-DE0EE37D276F}" dt="2022-03-13T10:47:43.410" v="1898" actId="114"/>
          <ac:spMkLst>
            <pc:docMk/>
            <pc:sldMk cId="322335548" sldId="355"/>
            <ac:spMk id="2" creationId="{0FF2AA6E-7455-41AB-8D7E-1429F753B90E}"/>
          </ac:spMkLst>
        </pc:spChg>
        <pc:spChg chg="add mod">
          <ac:chgData name="Инна Куршина" userId="60eab553c33d10cb" providerId="LiveId" clId="{79E4088B-B873-436B-9D38-DE0EE37D276F}" dt="2022-03-13T10:57:08.795" v="2140" actId="1076"/>
          <ac:spMkLst>
            <pc:docMk/>
            <pc:sldMk cId="322335548" sldId="355"/>
            <ac:spMk id="3" creationId="{B93DD6C0-393E-4453-B9C1-A110455AE6C4}"/>
          </ac:spMkLst>
        </pc:spChg>
        <pc:spChg chg="add mod">
          <ac:chgData name="Инна Куршина" userId="60eab553c33d10cb" providerId="LiveId" clId="{79E4088B-B873-436B-9D38-DE0EE37D276F}" dt="2022-03-13T10:55:34.172" v="2110" actId="20577"/>
          <ac:spMkLst>
            <pc:docMk/>
            <pc:sldMk cId="322335548" sldId="355"/>
            <ac:spMk id="4" creationId="{04A5AED7-E8AA-4D9A-BEAC-F0C8FF3B3768}"/>
          </ac:spMkLst>
        </pc:spChg>
        <pc:spChg chg="add del mod">
          <ac:chgData name="Инна Куршина" userId="60eab553c33d10cb" providerId="LiveId" clId="{79E4088B-B873-436B-9D38-DE0EE37D276F}" dt="2022-03-13T10:52:58.073" v="2082" actId="478"/>
          <ac:spMkLst>
            <pc:docMk/>
            <pc:sldMk cId="322335548" sldId="355"/>
            <ac:spMk id="5" creationId="{72FFA7B4-1E3A-40CE-B231-833EF3B80517}"/>
          </ac:spMkLst>
        </pc:spChg>
        <pc:spChg chg="add del mod">
          <ac:chgData name="Инна Куршина" userId="60eab553c33d10cb" providerId="LiveId" clId="{79E4088B-B873-436B-9D38-DE0EE37D276F}" dt="2022-03-13T10:52:56.864" v="2081" actId="478"/>
          <ac:spMkLst>
            <pc:docMk/>
            <pc:sldMk cId="322335548" sldId="355"/>
            <ac:spMk id="6" creationId="{F7FDA2D8-586A-4642-9372-A3151656ED40}"/>
          </ac:spMkLst>
        </pc:spChg>
        <pc:spChg chg="add mod">
          <ac:chgData name="Инна Куршина" userId="60eab553c33d10cb" providerId="LiveId" clId="{79E4088B-B873-436B-9D38-DE0EE37D276F}" dt="2022-03-13T10:54:50.881" v="2101" actId="1076"/>
          <ac:spMkLst>
            <pc:docMk/>
            <pc:sldMk cId="322335548" sldId="355"/>
            <ac:spMk id="7" creationId="{15CA0388-CC9A-4782-9E2C-5546CE23C9CA}"/>
          </ac:spMkLst>
        </pc:spChg>
        <pc:spChg chg="add del mod">
          <ac:chgData name="Инна Куршина" userId="60eab553c33d10cb" providerId="LiveId" clId="{79E4088B-B873-436B-9D38-DE0EE37D276F}" dt="2022-03-13T10:50:49.538" v="2044"/>
          <ac:spMkLst>
            <pc:docMk/>
            <pc:sldMk cId="322335548" sldId="355"/>
            <ac:spMk id="8" creationId="{9B8293ED-7D8A-4898-9079-068C2C18CA50}"/>
          </ac:spMkLst>
        </pc:spChg>
        <pc:spChg chg="add mod">
          <ac:chgData name="Инна Куршина" userId="60eab553c33d10cb" providerId="LiveId" clId="{79E4088B-B873-436B-9D38-DE0EE37D276F}" dt="2022-03-13T10:54:50.881" v="2101" actId="1076"/>
          <ac:spMkLst>
            <pc:docMk/>
            <pc:sldMk cId="322335548" sldId="355"/>
            <ac:spMk id="9" creationId="{707E6FCA-4502-4A8F-BB75-64270D6AAA0E}"/>
          </ac:spMkLst>
        </pc:spChg>
        <pc:spChg chg="add mod">
          <ac:chgData name="Инна Куршина" userId="60eab553c33d10cb" providerId="LiveId" clId="{79E4088B-B873-436B-9D38-DE0EE37D276F}" dt="2022-03-13T10:54:50.881" v="2101" actId="1076"/>
          <ac:spMkLst>
            <pc:docMk/>
            <pc:sldMk cId="322335548" sldId="355"/>
            <ac:spMk id="10" creationId="{EA8CF93B-841F-47AA-9DF5-6F8EF61E7CFF}"/>
          </ac:spMkLst>
        </pc:spChg>
        <pc:spChg chg="add mod">
          <ac:chgData name="Инна Куршина" userId="60eab553c33d10cb" providerId="LiveId" clId="{79E4088B-B873-436B-9D38-DE0EE37D276F}" dt="2022-03-13T10:55:49.722" v="2116" actId="20577"/>
          <ac:spMkLst>
            <pc:docMk/>
            <pc:sldMk cId="322335548" sldId="355"/>
            <ac:spMk id="11" creationId="{F74E79BF-1B84-4EA5-B0AF-2C9D41F152E0}"/>
          </ac:spMkLst>
        </pc:spChg>
        <pc:spChg chg="add del mod">
          <ac:chgData name="Инна Куршина" userId="60eab553c33d10cb" providerId="LiveId" clId="{79E4088B-B873-436B-9D38-DE0EE37D276F}" dt="2022-03-13T10:53:15.582" v="2088"/>
          <ac:spMkLst>
            <pc:docMk/>
            <pc:sldMk cId="322335548" sldId="355"/>
            <ac:spMk id="12" creationId="{81B92200-68AF-4998-8BBA-2B87ADC46DB8}"/>
          </ac:spMkLst>
        </pc:spChg>
        <pc:spChg chg="add del mod">
          <ac:chgData name="Инна Куршина" userId="60eab553c33d10cb" providerId="LiveId" clId="{79E4088B-B873-436B-9D38-DE0EE37D276F}" dt="2022-03-13T10:53:15.582" v="2088"/>
          <ac:spMkLst>
            <pc:docMk/>
            <pc:sldMk cId="322335548" sldId="355"/>
            <ac:spMk id="13" creationId="{45BA6D9D-C733-4F7D-8E21-5B2AE44CFAF3}"/>
          </ac:spMkLst>
        </pc:spChg>
        <pc:spChg chg="add del mod">
          <ac:chgData name="Инна Куршина" userId="60eab553c33d10cb" providerId="LiveId" clId="{79E4088B-B873-436B-9D38-DE0EE37D276F}" dt="2022-03-13T10:53:15.582" v="2088"/>
          <ac:spMkLst>
            <pc:docMk/>
            <pc:sldMk cId="322335548" sldId="355"/>
            <ac:spMk id="14" creationId="{D0095DB9-7DA8-4603-BF57-DA60D61E0CF0}"/>
          </ac:spMkLst>
        </pc:spChg>
        <pc:spChg chg="add del mod">
          <ac:chgData name="Инна Куршина" userId="60eab553c33d10cb" providerId="LiveId" clId="{79E4088B-B873-436B-9D38-DE0EE37D276F}" dt="2022-03-13T10:53:15.582" v="2088"/>
          <ac:spMkLst>
            <pc:docMk/>
            <pc:sldMk cId="322335548" sldId="355"/>
            <ac:spMk id="15" creationId="{F3FC1B49-E064-4F26-8847-76C5B3D0E47D}"/>
          </ac:spMkLst>
        </pc:spChg>
        <pc:spChg chg="add del mod">
          <ac:chgData name="Инна Куршина" userId="60eab553c33d10cb" providerId="LiveId" clId="{79E4088B-B873-436B-9D38-DE0EE37D276F}" dt="2022-03-13T10:53:15.582" v="2088"/>
          <ac:spMkLst>
            <pc:docMk/>
            <pc:sldMk cId="322335548" sldId="355"/>
            <ac:spMk id="16" creationId="{5F734DD8-BD39-4DBC-99CB-AF6ACF69E319}"/>
          </ac:spMkLst>
        </pc:spChg>
        <pc:spChg chg="add del mod">
          <ac:chgData name="Инна Куршина" userId="60eab553c33d10cb" providerId="LiveId" clId="{79E4088B-B873-436B-9D38-DE0EE37D276F}" dt="2022-03-13T10:53:06.802" v="2087"/>
          <ac:spMkLst>
            <pc:docMk/>
            <pc:sldMk cId="322335548" sldId="355"/>
            <ac:spMk id="17" creationId="{8BF754B1-A4BF-4D8B-8CD1-9F009AC800FD}"/>
          </ac:spMkLst>
        </pc:spChg>
        <pc:spChg chg="add del mod">
          <ac:chgData name="Инна Куршина" userId="60eab553c33d10cb" providerId="LiveId" clId="{79E4088B-B873-436B-9D38-DE0EE37D276F}" dt="2022-03-13T10:53:06.802" v="2087"/>
          <ac:spMkLst>
            <pc:docMk/>
            <pc:sldMk cId="322335548" sldId="355"/>
            <ac:spMk id="18" creationId="{4D6B954F-9E86-402D-AF51-2BEE989CC915}"/>
          </ac:spMkLst>
        </pc:spChg>
        <pc:spChg chg="add del mod">
          <ac:chgData name="Инна Куршина" userId="60eab553c33d10cb" providerId="LiveId" clId="{79E4088B-B873-436B-9D38-DE0EE37D276F}" dt="2022-03-13T10:53:06.802" v="2087"/>
          <ac:spMkLst>
            <pc:docMk/>
            <pc:sldMk cId="322335548" sldId="355"/>
            <ac:spMk id="19" creationId="{C5D985EA-090E-4048-8069-3DACEB6B87D0}"/>
          </ac:spMkLst>
        </pc:spChg>
        <pc:spChg chg="add del mod">
          <ac:chgData name="Инна Куршина" userId="60eab553c33d10cb" providerId="LiveId" clId="{79E4088B-B873-436B-9D38-DE0EE37D276F}" dt="2022-03-13T10:53:06.802" v="2087"/>
          <ac:spMkLst>
            <pc:docMk/>
            <pc:sldMk cId="322335548" sldId="355"/>
            <ac:spMk id="20" creationId="{8A0020EC-2BA7-4B36-B037-51D384524170}"/>
          </ac:spMkLst>
        </pc:spChg>
        <pc:spChg chg="add del mod">
          <ac:chgData name="Инна Куршина" userId="60eab553c33d10cb" providerId="LiveId" clId="{79E4088B-B873-436B-9D38-DE0EE37D276F}" dt="2022-03-13T10:53:06.802" v="2087"/>
          <ac:spMkLst>
            <pc:docMk/>
            <pc:sldMk cId="322335548" sldId="355"/>
            <ac:spMk id="21" creationId="{F86DB7E2-8601-4EEB-836A-C72D5B41CB49}"/>
          </ac:spMkLst>
        </pc:spChg>
        <pc:spChg chg="add del mod">
          <ac:chgData name="Инна Куршина" userId="60eab553c33d10cb" providerId="LiveId" clId="{79E4088B-B873-436B-9D38-DE0EE37D276F}" dt="2022-03-13T10:53:06.495" v="2086"/>
          <ac:spMkLst>
            <pc:docMk/>
            <pc:sldMk cId="322335548" sldId="355"/>
            <ac:spMk id="22" creationId="{E401DE29-FFE4-40E1-92FB-42A4111AA22B}"/>
          </ac:spMkLst>
        </pc:spChg>
        <pc:spChg chg="add del mod">
          <ac:chgData name="Инна Куршина" userId="60eab553c33d10cb" providerId="LiveId" clId="{79E4088B-B873-436B-9D38-DE0EE37D276F}" dt="2022-03-13T10:53:06.495" v="2086"/>
          <ac:spMkLst>
            <pc:docMk/>
            <pc:sldMk cId="322335548" sldId="355"/>
            <ac:spMk id="23" creationId="{55A8F694-F6B8-4BE3-8069-193707061CC5}"/>
          </ac:spMkLst>
        </pc:spChg>
        <pc:spChg chg="add del mod">
          <ac:chgData name="Инна Куршина" userId="60eab553c33d10cb" providerId="LiveId" clId="{79E4088B-B873-436B-9D38-DE0EE37D276F}" dt="2022-03-13T10:53:06.495" v="2086"/>
          <ac:spMkLst>
            <pc:docMk/>
            <pc:sldMk cId="322335548" sldId="355"/>
            <ac:spMk id="24" creationId="{DA1C60E8-166B-4507-9EAF-572B258F773B}"/>
          </ac:spMkLst>
        </pc:spChg>
        <pc:spChg chg="add del mod">
          <ac:chgData name="Инна Куршина" userId="60eab553c33d10cb" providerId="LiveId" clId="{79E4088B-B873-436B-9D38-DE0EE37D276F}" dt="2022-03-13T10:53:06.495" v="2086"/>
          <ac:spMkLst>
            <pc:docMk/>
            <pc:sldMk cId="322335548" sldId="355"/>
            <ac:spMk id="25" creationId="{E4B57E84-82D5-464D-BDEA-99AAF0808BBD}"/>
          </ac:spMkLst>
        </pc:spChg>
        <pc:spChg chg="add del mod">
          <ac:chgData name="Инна Куршина" userId="60eab553c33d10cb" providerId="LiveId" clId="{79E4088B-B873-436B-9D38-DE0EE37D276F}" dt="2022-03-13T10:53:06.495" v="2086"/>
          <ac:spMkLst>
            <pc:docMk/>
            <pc:sldMk cId="322335548" sldId="355"/>
            <ac:spMk id="26" creationId="{4DD6F3D8-2E87-4892-A197-5F1F8F862914}"/>
          </ac:spMkLst>
        </pc:spChg>
        <pc:spChg chg="add del mod">
          <ac:chgData name="Инна Куршина" userId="60eab553c33d10cb" providerId="LiveId" clId="{79E4088B-B873-436B-9D38-DE0EE37D276F}" dt="2022-03-13T10:53:21.833" v="2090"/>
          <ac:spMkLst>
            <pc:docMk/>
            <pc:sldMk cId="322335548" sldId="355"/>
            <ac:spMk id="27" creationId="{BE2A407E-E3CD-4A29-B207-3C7F54B2C9C9}"/>
          </ac:spMkLst>
        </pc:spChg>
        <pc:spChg chg="add del mod">
          <ac:chgData name="Инна Куршина" userId="60eab553c33d10cb" providerId="LiveId" clId="{79E4088B-B873-436B-9D38-DE0EE37D276F}" dt="2022-03-13T10:53:21.833" v="2090"/>
          <ac:spMkLst>
            <pc:docMk/>
            <pc:sldMk cId="322335548" sldId="355"/>
            <ac:spMk id="28" creationId="{7F991A9C-64B9-463E-9ECC-8B062C982092}"/>
          </ac:spMkLst>
        </pc:spChg>
        <pc:spChg chg="add del mod">
          <ac:chgData name="Инна Куршина" userId="60eab553c33d10cb" providerId="LiveId" clId="{79E4088B-B873-436B-9D38-DE0EE37D276F}" dt="2022-03-13T10:53:21.833" v="2090"/>
          <ac:spMkLst>
            <pc:docMk/>
            <pc:sldMk cId="322335548" sldId="355"/>
            <ac:spMk id="29" creationId="{E812391D-F34F-49AE-A61A-4FCE520B603F}"/>
          </ac:spMkLst>
        </pc:spChg>
        <pc:spChg chg="add del mod">
          <ac:chgData name="Инна Куршина" userId="60eab553c33d10cb" providerId="LiveId" clId="{79E4088B-B873-436B-9D38-DE0EE37D276F}" dt="2022-03-13T10:53:21.833" v="2090"/>
          <ac:spMkLst>
            <pc:docMk/>
            <pc:sldMk cId="322335548" sldId="355"/>
            <ac:spMk id="30" creationId="{4BD533D7-B097-4E46-B467-AEACF396173D}"/>
          </ac:spMkLst>
        </pc:spChg>
        <pc:spChg chg="add del mod">
          <ac:chgData name="Инна Куршина" userId="60eab553c33d10cb" providerId="LiveId" clId="{79E4088B-B873-436B-9D38-DE0EE37D276F}" dt="2022-03-13T10:53:21.833" v="2090"/>
          <ac:spMkLst>
            <pc:docMk/>
            <pc:sldMk cId="322335548" sldId="355"/>
            <ac:spMk id="31" creationId="{5DBFB26E-95B0-4644-B26C-3BAC2DE01DBF}"/>
          </ac:spMkLst>
        </pc:spChg>
        <pc:spChg chg="add mod">
          <ac:chgData name="Инна Куршина" userId="60eab553c33d10cb" providerId="LiveId" clId="{79E4088B-B873-436B-9D38-DE0EE37D276F}" dt="2022-03-13T10:53:43.517" v="2093" actId="1076"/>
          <ac:spMkLst>
            <pc:docMk/>
            <pc:sldMk cId="322335548" sldId="355"/>
            <ac:spMk id="32" creationId="{8A746BEB-FBB2-46EB-9634-394994869C54}"/>
          </ac:spMkLst>
        </pc:spChg>
        <pc:spChg chg="add mod">
          <ac:chgData name="Инна Куршина" userId="60eab553c33d10cb" providerId="LiveId" clId="{79E4088B-B873-436B-9D38-DE0EE37D276F}" dt="2022-03-13T10:53:43.517" v="2093" actId="1076"/>
          <ac:spMkLst>
            <pc:docMk/>
            <pc:sldMk cId="322335548" sldId="355"/>
            <ac:spMk id="33" creationId="{36C299FB-BDAE-4471-8063-9705E5B764B7}"/>
          </ac:spMkLst>
        </pc:spChg>
        <pc:spChg chg="add mod">
          <ac:chgData name="Инна Куршина" userId="60eab553c33d10cb" providerId="LiveId" clId="{79E4088B-B873-436B-9D38-DE0EE37D276F}" dt="2022-03-13T10:53:43.517" v="2093" actId="1076"/>
          <ac:spMkLst>
            <pc:docMk/>
            <pc:sldMk cId="322335548" sldId="355"/>
            <ac:spMk id="34" creationId="{5A79A5E7-881A-43BE-A594-413265A6E501}"/>
          </ac:spMkLst>
        </pc:spChg>
        <pc:spChg chg="add mod">
          <ac:chgData name="Инна Куршина" userId="60eab553c33d10cb" providerId="LiveId" clId="{79E4088B-B873-436B-9D38-DE0EE37D276F}" dt="2022-03-13T10:53:43.517" v="2093" actId="1076"/>
          <ac:spMkLst>
            <pc:docMk/>
            <pc:sldMk cId="322335548" sldId="355"/>
            <ac:spMk id="35" creationId="{2429007E-5784-4F28-9DA7-DDD44B98F970}"/>
          </ac:spMkLst>
        </pc:spChg>
        <pc:spChg chg="add mod">
          <ac:chgData name="Инна Куршина" userId="60eab553c33d10cb" providerId="LiveId" clId="{79E4088B-B873-436B-9D38-DE0EE37D276F}" dt="2022-03-13T10:53:43.517" v="2093" actId="1076"/>
          <ac:spMkLst>
            <pc:docMk/>
            <pc:sldMk cId="322335548" sldId="355"/>
            <ac:spMk id="36" creationId="{EB3A5C47-850C-4F3C-B784-A962CB1D1098}"/>
          </ac:spMkLst>
        </pc:spChg>
        <pc:spChg chg="add del mod">
          <ac:chgData name="Инна Куршина" userId="60eab553c33d10cb" providerId="LiveId" clId="{79E4088B-B873-436B-9D38-DE0EE37D276F}" dt="2022-03-13T10:53:51.919" v="2095"/>
          <ac:spMkLst>
            <pc:docMk/>
            <pc:sldMk cId="322335548" sldId="355"/>
            <ac:spMk id="37" creationId="{12A6CA2E-EB6E-4DD0-A902-40A2FBA683E6}"/>
          </ac:spMkLst>
        </pc:spChg>
        <pc:spChg chg="add del mod">
          <ac:chgData name="Инна Куршина" userId="60eab553c33d10cb" providerId="LiveId" clId="{79E4088B-B873-436B-9D38-DE0EE37D276F}" dt="2022-03-13T10:53:51.919" v="2095"/>
          <ac:spMkLst>
            <pc:docMk/>
            <pc:sldMk cId="322335548" sldId="355"/>
            <ac:spMk id="38" creationId="{D533EF85-3FC9-43F3-8674-EA02A04EB793}"/>
          </ac:spMkLst>
        </pc:spChg>
        <pc:spChg chg="add del mod">
          <ac:chgData name="Инна Куршина" userId="60eab553c33d10cb" providerId="LiveId" clId="{79E4088B-B873-436B-9D38-DE0EE37D276F}" dt="2022-03-13T10:53:51.919" v="2095"/>
          <ac:spMkLst>
            <pc:docMk/>
            <pc:sldMk cId="322335548" sldId="355"/>
            <ac:spMk id="39" creationId="{3DF13CD8-B9BE-47D7-9EE3-1370B75EC730}"/>
          </ac:spMkLst>
        </pc:spChg>
        <pc:spChg chg="add del mod">
          <ac:chgData name="Инна Куршина" userId="60eab553c33d10cb" providerId="LiveId" clId="{79E4088B-B873-436B-9D38-DE0EE37D276F}" dt="2022-03-13T10:53:51.919" v="2095"/>
          <ac:spMkLst>
            <pc:docMk/>
            <pc:sldMk cId="322335548" sldId="355"/>
            <ac:spMk id="40" creationId="{8369625B-024F-4B1F-AA8B-8EA86E12903B}"/>
          </ac:spMkLst>
        </pc:spChg>
        <pc:spChg chg="add del mod">
          <ac:chgData name="Инна Куршина" userId="60eab553c33d10cb" providerId="LiveId" clId="{79E4088B-B873-436B-9D38-DE0EE37D276F}" dt="2022-03-13T10:53:51.919" v="2095"/>
          <ac:spMkLst>
            <pc:docMk/>
            <pc:sldMk cId="322335548" sldId="355"/>
            <ac:spMk id="41" creationId="{352C9564-F75E-440F-B480-A09F89E8B897}"/>
          </ac:spMkLst>
        </pc:spChg>
        <pc:spChg chg="add mod">
          <ac:chgData name="Инна Куршина" userId="60eab553c33d10cb" providerId="LiveId" clId="{79E4088B-B873-436B-9D38-DE0EE37D276F}" dt="2022-03-13T10:56:21.011" v="2132" actId="20577"/>
          <ac:spMkLst>
            <pc:docMk/>
            <pc:sldMk cId="322335548" sldId="355"/>
            <ac:spMk id="42" creationId="{FE7DCC1F-6244-4C56-B8FE-9D1FC3474DC5}"/>
          </ac:spMkLst>
        </pc:spChg>
        <pc:spChg chg="add mod">
          <ac:chgData name="Инна Куршина" userId="60eab553c33d10cb" providerId="LiveId" clId="{79E4088B-B873-436B-9D38-DE0EE37D276F}" dt="2022-03-13T10:54:04.625" v="2097" actId="1076"/>
          <ac:spMkLst>
            <pc:docMk/>
            <pc:sldMk cId="322335548" sldId="355"/>
            <ac:spMk id="43" creationId="{C0673D09-88CD-4944-90F1-D0D678FCF930}"/>
          </ac:spMkLst>
        </pc:spChg>
        <pc:spChg chg="add mod">
          <ac:chgData name="Инна Куршина" userId="60eab553c33d10cb" providerId="LiveId" clId="{79E4088B-B873-436B-9D38-DE0EE37D276F}" dt="2022-03-13T10:54:04.625" v="2097" actId="1076"/>
          <ac:spMkLst>
            <pc:docMk/>
            <pc:sldMk cId="322335548" sldId="355"/>
            <ac:spMk id="44" creationId="{CF7EED16-26EA-4E4F-A07A-10DA96A564B8}"/>
          </ac:spMkLst>
        </pc:spChg>
        <pc:spChg chg="add mod">
          <ac:chgData name="Инна Куршина" userId="60eab553c33d10cb" providerId="LiveId" clId="{79E4088B-B873-436B-9D38-DE0EE37D276F}" dt="2022-03-13T10:56:13.324" v="2128" actId="20577"/>
          <ac:spMkLst>
            <pc:docMk/>
            <pc:sldMk cId="322335548" sldId="355"/>
            <ac:spMk id="45" creationId="{81C9EF24-0106-46EE-B021-A167A012D764}"/>
          </ac:spMkLst>
        </pc:spChg>
        <pc:spChg chg="add mod">
          <ac:chgData name="Инна Куршина" userId="60eab553c33d10cb" providerId="LiveId" clId="{79E4088B-B873-436B-9D38-DE0EE37D276F}" dt="2022-03-13T10:54:04.625" v="2097" actId="1076"/>
          <ac:spMkLst>
            <pc:docMk/>
            <pc:sldMk cId="322335548" sldId="355"/>
            <ac:spMk id="46" creationId="{11FF0C89-8008-4B40-9585-F617AC2B27CF}"/>
          </ac:spMkLst>
        </pc:spChg>
        <pc:spChg chg="add mod">
          <ac:chgData name="Инна Куршина" userId="60eab553c33d10cb" providerId="LiveId" clId="{79E4088B-B873-436B-9D38-DE0EE37D276F}" dt="2022-03-13T10:54:32.837" v="2100" actId="1076"/>
          <ac:spMkLst>
            <pc:docMk/>
            <pc:sldMk cId="322335548" sldId="355"/>
            <ac:spMk id="47" creationId="{7E42F99B-9678-41BF-AEAA-572C88B8EAC0}"/>
          </ac:spMkLst>
        </pc:spChg>
        <pc:spChg chg="add mod">
          <ac:chgData name="Инна Куршина" userId="60eab553c33d10cb" providerId="LiveId" clId="{79E4088B-B873-436B-9D38-DE0EE37D276F}" dt="2022-03-13T10:54:32.837" v="2100" actId="1076"/>
          <ac:spMkLst>
            <pc:docMk/>
            <pc:sldMk cId="322335548" sldId="355"/>
            <ac:spMk id="48" creationId="{AC7A6F55-C235-442B-A15D-278087DADA1D}"/>
          </ac:spMkLst>
        </pc:spChg>
        <pc:spChg chg="add mod">
          <ac:chgData name="Инна Куршина" userId="60eab553c33d10cb" providerId="LiveId" clId="{79E4088B-B873-436B-9D38-DE0EE37D276F}" dt="2022-03-13T10:54:32.837" v="2100" actId="1076"/>
          <ac:spMkLst>
            <pc:docMk/>
            <pc:sldMk cId="322335548" sldId="355"/>
            <ac:spMk id="49" creationId="{1EDA3E97-A536-439A-ABFE-CDD4257B5771}"/>
          </ac:spMkLst>
        </pc:spChg>
        <pc:spChg chg="add mod">
          <ac:chgData name="Инна Куршина" userId="60eab553c33d10cb" providerId="LiveId" clId="{79E4088B-B873-436B-9D38-DE0EE37D276F}" dt="2022-03-13T10:55:56.784" v="2120" actId="20577"/>
          <ac:spMkLst>
            <pc:docMk/>
            <pc:sldMk cId="322335548" sldId="355"/>
            <ac:spMk id="50" creationId="{6A8251B1-81F9-4A5D-B893-318EDA098E6C}"/>
          </ac:spMkLst>
        </pc:spChg>
        <pc:spChg chg="add mod">
          <ac:chgData name="Инна Куршина" userId="60eab553c33d10cb" providerId="LiveId" clId="{79E4088B-B873-436B-9D38-DE0EE37D276F}" dt="2022-03-13T10:56:04.686" v="2124" actId="20577"/>
          <ac:spMkLst>
            <pc:docMk/>
            <pc:sldMk cId="322335548" sldId="355"/>
            <ac:spMk id="51" creationId="{730791A7-5AA4-483E-BF01-894EA9D9CBB9}"/>
          </ac:spMkLst>
        </pc:spChg>
        <pc:spChg chg="add del mod">
          <ac:chgData name="Инна Куршина" userId="60eab553c33d10cb" providerId="LiveId" clId="{79E4088B-B873-436B-9D38-DE0EE37D276F}" dt="2022-03-13T10:55:43.425" v="2113"/>
          <ac:spMkLst>
            <pc:docMk/>
            <pc:sldMk cId="322335548" sldId="355"/>
            <ac:spMk id="52" creationId="{6E2C99E6-7B1B-45F2-A0F2-FDC0DD99D689}"/>
          </ac:spMkLst>
        </pc:spChg>
        <pc:spChg chg="add del mod">
          <ac:chgData name="Инна Куршина" userId="60eab553c33d10cb" providerId="LiveId" clId="{79E4088B-B873-436B-9D38-DE0EE37D276F}" dt="2022-03-13T10:55:43.425" v="2113"/>
          <ac:spMkLst>
            <pc:docMk/>
            <pc:sldMk cId="322335548" sldId="355"/>
            <ac:spMk id="53" creationId="{88F8ACAF-935A-4DE3-8F63-972028162C7B}"/>
          </ac:spMkLst>
        </pc:spChg>
        <pc:spChg chg="add del mod">
          <ac:chgData name="Инна Куршина" userId="60eab553c33d10cb" providerId="LiveId" clId="{79E4088B-B873-436B-9D38-DE0EE37D276F}" dt="2022-03-13T10:55:43.425" v="2113"/>
          <ac:spMkLst>
            <pc:docMk/>
            <pc:sldMk cId="322335548" sldId="355"/>
            <ac:spMk id="54" creationId="{A69F4F8E-E867-4BF4-9CD9-4BD6CDD10B6F}"/>
          </ac:spMkLst>
        </pc:spChg>
        <pc:spChg chg="add del mod">
          <ac:chgData name="Инна Куршина" userId="60eab553c33d10cb" providerId="LiveId" clId="{79E4088B-B873-436B-9D38-DE0EE37D276F}" dt="2022-03-13T10:55:43.425" v="2113"/>
          <ac:spMkLst>
            <pc:docMk/>
            <pc:sldMk cId="322335548" sldId="355"/>
            <ac:spMk id="55" creationId="{92A7F48C-2F0A-4B29-BC08-E925728DDE1F}"/>
          </ac:spMkLst>
        </pc:spChg>
        <pc:spChg chg="add del mod">
          <ac:chgData name="Инна Куршина" userId="60eab553c33d10cb" providerId="LiveId" clId="{79E4088B-B873-436B-9D38-DE0EE37D276F}" dt="2022-03-13T10:55:43.425" v="2113"/>
          <ac:spMkLst>
            <pc:docMk/>
            <pc:sldMk cId="322335548" sldId="355"/>
            <ac:spMk id="56" creationId="{D741257E-6280-44A7-93FF-07C85E4B5B5B}"/>
          </ac:spMkLst>
        </pc:spChg>
      </pc:sldChg>
      <pc:sldMasterChg chg="setBg">
        <pc:chgData name="Инна Куршина" userId="60eab553c33d10cb" providerId="LiveId" clId="{79E4088B-B873-436B-9D38-DE0EE37D276F}" dt="2022-03-13T09:33:14.822" v="2"/>
        <pc:sldMasterMkLst>
          <pc:docMk/>
          <pc:sldMasterMk cId="30918065" sldId="2147483648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BEEE2-3867-4574-88F5-1E7ABC53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894BD7E-F16A-45FD-BACE-B99CFDC7A0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4EA1F2-E331-4FA7-9E92-629C0A0A5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6F21F1-171E-4B90-8E31-5C3C7567C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A5BBA9-165C-423B-8239-320DDC4D1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335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4D6191-602E-46FA-B22E-DE8617661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1530FE8-A23F-4640-837E-A75096451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5DD42-BB27-4554-99F3-128CC5636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568D99-EC91-40E3-AEB6-85D8E7EBB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C23B87-2C55-4903-96B8-6EC79C7E2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514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BF4E560-2DD0-4ADB-8711-4EB2DBF783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08BCB1-E8FB-4E92-AE3B-48D30E99D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F6BF0D-48FE-4CF2-B28B-8C973655B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2E3DBE-B5EC-4092-99F0-CBB35D2A2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669838-4231-4D83-BD41-CCD102927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9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6A0252-D835-49FB-99AF-501FD8302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D2AADE-F267-4F59-9CAB-318AEACA7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540C89-549C-48B1-A112-5EC8A9B70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3FB9B7-E3F0-406B-8A57-309D749B3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3B9D96-44B0-4D0C-B493-793977B91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9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B98929-803D-4A33-92D8-8E4CD6732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A42FEC-9BA3-4493-93D6-6EBE963AA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18BB60-8E56-4332-A5B1-2D8705909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6B0A7C-D025-4FED-B140-E00C323A4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95CE96-5C10-4DFC-AEB6-3999001B1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27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ACA7C-F8B9-4C96-A72C-CA9ED3F3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F8CB13-A635-486F-8BE8-939227F945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EC0D846-02EF-47AA-BD99-E74242BAD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A8FF55-B49E-43C4-965B-88D7D3CE1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0D2A20-07E0-4E29-A06C-DD454E05E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DA1F31-2E09-405C-9B50-2AF6F7F9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09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6B4F6-E25F-4395-AB1E-E4FC05A1A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53F437-2B1B-43CC-AF71-8FBF2E9D7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A1C481-0F96-467E-A797-3FB89513D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A2885D1-E381-411E-9563-61907E01A3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9F33B7-070A-4202-A4E6-F2805EC692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80C66C4-85C7-48A8-938C-5CC831B4A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6D8A667-AAC0-406F-8BBC-C986A34B3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FBFA33A-CC65-41A1-8DF3-0D1972E06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4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B0F3C7-FF9F-42DB-9557-475C72AE9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49C9DC-921C-4CF6-BB4B-DA71C447B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9FDEE5E-08E9-4A69-8CAB-A54550468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AB3748-6240-4D1A-B303-934D8B199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18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C067932-DCC0-4C84-BD43-14E0FD76E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88CAA0F-1D24-4D30-8CE1-CEACECF6E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1DE44F6-92DA-48CE-A8CF-5ACAF10C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674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6A237-4F61-4C48-AABA-DA3B9F41E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168653-63B3-4DFF-8B51-7F4D0B866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281FB8-92D7-46A5-B6A5-0604EFFD0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E71EBE-B7FE-4F45-9433-6D48CC262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6A9DE4-0750-4972-ADD2-24B5AE907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BC0BB7-13E2-43FF-A785-D523F1E36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676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9A9AF-8B12-42C4-B694-8B56D6289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333CC7B-B192-4250-8BB0-E3C7B3E08C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2F11B05-533A-4FA6-A6D6-C3BFA88F2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D402C3-7917-447E-964B-CB4634BA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6652A2E-7D43-4CCA-ADF0-3F07507DC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F0B33B-893F-4A31-8D7B-443F8F5A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658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D3800-DCCF-46A3-8B7B-5797481C9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0FEAD2-1C7C-4F68-A023-99F70197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586D6F-A3A1-4F48-9AF1-057DDB661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2E441-7296-43B0-AF8C-DFA9A48E88F5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DF5EB9-D53F-467D-952E-9998E7C642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4E678E-1F17-460D-870C-E6037CFF21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FF2B8-7708-4AEC-AD93-8F42F4F88D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smile-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FDEF10-4170-4A81-AB05-CD5252198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24" y="118571"/>
            <a:ext cx="2093684" cy="20898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37A229-0F70-4516-9260-A391B113CA0A}"/>
              </a:ext>
            </a:extLst>
          </p:cNvPr>
          <p:cNvSpPr txBox="1"/>
          <p:nvPr/>
        </p:nvSpPr>
        <p:spPr>
          <a:xfrm>
            <a:off x="1108788" y="1704330"/>
            <a:ext cx="9974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теме: </a:t>
            </a:r>
          </a:p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«Деление рациональных чисел»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C667DA-93C2-474F-8A27-793FBB20808A}"/>
              </a:ext>
            </a:extLst>
          </p:cNvPr>
          <p:cNvSpPr txBox="1"/>
          <p:nvPr/>
        </p:nvSpPr>
        <p:spPr>
          <a:xfrm>
            <a:off x="5309120" y="3861243"/>
            <a:ext cx="60369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</a:t>
            </a: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«СОШ  №568»</a:t>
            </a: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Санкт-Петербург</a:t>
            </a:r>
          </a:p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Куршина Инна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1242886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540A93-7770-4F41-99C2-ECB0CD381D5E}"/>
              </a:ext>
            </a:extLst>
          </p:cNvPr>
          <p:cNvSpPr txBox="1"/>
          <p:nvPr/>
        </p:nvSpPr>
        <p:spPr>
          <a:xfrm>
            <a:off x="1808973" y="-39859"/>
            <a:ext cx="8005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856FC60-ABAA-4A9B-ACD8-E1BCF4013B37}"/>
                  </a:ext>
                </a:extLst>
              </p:cNvPr>
              <p:cNvSpPr txBox="1"/>
              <p:nvPr/>
            </p:nvSpPr>
            <p:spPr>
              <a:xfrm>
                <a:off x="2071396" y="314084"/>
                <a:ext cx="7595118" cy="57736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en-US" sz="4000" b="1" dirty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III</a:t>
                </a:r>
                <a:r>
                  <a:rPr lang="ru-RU" sz="4000" b="1" dirty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уровень</a:t>
                </a:r>
              </a:p>
              <a:p>
                <a:pPr marL="342900" indent="-342900">
                  <a:lnSpc>
                    <a:spcPct val="150000"/>
                  </a:lnSpc>
                  <a:buAutoNum type="arabicParenR"/>
                </a:pPr>
                <a:r>
                  <a:rPr lang="ru-RU" sz="5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-1 : 4	=</a:t>
                </a:r>
              </a:p>
              <a:p>
                <a:pPr marL="342900" indent="-342900">
                  <a:lnSpc>
                    <a:spcPct val="150000"/>
                  </a:lnSpc>
                  <a:buAutoNum type="arabicParenR"/>
                </a:pPr>
                <a:r>
                  <a:rPr lang="ru-RU" sz="5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d>
                      <m:dPr>
                        <m:ctrlP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ru-RU" sz="5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5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5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d>
                  </m:oMath>
                </a14:m>
                <a:r>
                  <a:rPr lang="ru-RU" sz="5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=</a:t>
                </a:r>
              </a:p>
              <a:p>
                <a:pPr marL="342900" indent="-342900">
                  <a:lnSpc>
                    <a:spcPct val="150000"/>
                  </a:lnSpc>
                  <a:buAutoNum type="arabicParenR"/>
                </a:pPr>
                <a:r>
                  <a:rPr lang="ru-RU" sz="5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ru-RU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𝟐𝟐</m:t>
                    </m:r>
                    <m:r>
                      <a:rPr lang="ru-RU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:(−</m:t>
                    </m:r>
                    <m:f>
                      <m:fPr>
                        <m:ctrlP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ru-RU" sz="54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𝟏𝟕</m:t>
                        </m:r>
                      </m:den>
                    </m:f>
                    <m:r>
                      <a:rPr lang="ru-RU" sz="5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ru-RU" sz="5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=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856FC60-ABAA-4A9B-ACD8-E1BCF4013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1396" y="314084"/>
                <a:ext cx="7595118" cy="5773696"/>
              </a:xfrm>
              <a:prstGeom prst="rect">
                <a:avLst/>
              </a:prstGeom>
              <a:blipFill>
                <a:blip r:embed="rId2"/>
                <a:stretch>
                  <a:fillRect l="-4173" b="-22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Звезда: 12 точек 8">
                <a:extLst>
                  <a:ext uri="{FF2B5EF4-FFF2-40B4-BE49-F238E27FC236}">
                    <a16:creationId xmlns:a16="http://schemas.microsoft.com/office/drawing/2014/main" id="{DADE00FF-E1F6-4B36-BF4B-DFAAF6B2095E}"/>
                  </a:ext>
                </a:extLst>
              </p:cNvPr>
              <p:cNvSpPr/>
              <p:nvPr/>
            </p:nvSpPr>
            <p:spPr>
              <a:xfrm>
                <a:off x="6899404" y="2831541"/>
                <a:ext cx="1894115" cy="1586204"/>
              </a:xfrm>
              <a:prstGeom prst="star12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ru-RU" sz="4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ru-RU" sz="4400" b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Звезда: 12 точек 8">
                <a:extLst>
                  <a:ext uri="{FF2B5EF4-FFF2-40B4-BE49-F238E27FC236}">
                    <a16:creationId xmlns:a16="http://schemas.microsoft.com/office/drawing/2014/main" id="{DADE00FF-E1F6-4B36-BF4B-DFAAF6B209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404" y="2831541"/>
                <a:ext cx="1894115" cy="1586204"/>
              </a:xfrm>
              <a:prstGeom prst="star12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Звезда: 12 точек 9">
            <a:extLst>
              <a:ext uri="{FF2B5EF4-FFF2-40B4-BE49-F238E27FC236}">
                <a16:creationId xmlns:a16="http://schemas.microsoft.com/office/drawing/2014/main" id="{0B6864A8-DC4F-4DF0-8DA1-D15CE01BE2F6}"/>
              </a:ext>
            </a:extLst>
          </p:cNvPr>
          <p:cNvSpPr/>
          <p:nvPr/>
        </p:nvSpPr>
        <p:spPr>
          <a:xfrm>
            <a:off x="7655573" y="4658469"/>
            <a:ext cx="2085003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Звезда: 12 точек 6">
                <a:extLst>
                  <a:ext uri="{FF2B5EF4-FFF2-40B4-BE49-F238E27FC236}">
                    <a16:creationId xmlns:a16="http://schemas.microsoft.com/office/drawing/2014/main" id="{27F2D951-2E78-40BD-8029-5829FF16254F}"/>
                  </a:ext>
                </a:extLst>
              </p:cNvPr>
              <p:cNvSpPr/>
              <p:nvPr/>
            </p:nvSpPr>
            <p:spPr>
              <a:xfrm>
                <a:off x="5970423" y="1245337"/>
                <a:ext cx="1894115" cy="1586204"/>
              </a:xfrm>
              <a:prstGeom prst="star12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Звезда: 12 точек 6">
                <a:extLst>
                  <a:ext uri="{FF2B5EF4-FFF2-40B4-BE49-F238E27FC236}">
                    <a16:creationId xmlns:a16="http://schemas.microsoft.com/office/drawing/2014/main" id="{27F2D951-2E78-40BD-8029-5829FF1625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423" y="1245337"/>
                <a:ext cx="1894115" cy="1586204"/>
              </a:xfrm>
              <a:prstGeom prst="star12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Звезда: 12 точек 10">
            <a:extLst>
              <a:ext uri="{FF2B5EF4-FFF2-40B4-BE49-F238E27FC236}">
                <a16:creationId xmlns:a16="http://schemas.microsoft.com/office/drawing/2014/main" id="{60729E6C-B7A9-4287-863C-44A2848CE34C}"/>
              </a:ext>
            </a:extLst>
          </p:cNvPr>
          <p:cNvSpPr/>
          <p:nvPr/>
        </p:nvSpPr>
        <p:spPr>
          <a:xfrm>
            <a:off x="8187515" y="1245337"/>
            <a:ext cx="2085003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-0,25</a:t>
            </a:r>
          </a:p>
        </p:txBody>
      </p:sp>
    </p:spTree>
    <p:extLst>
      <p:ext uri="{BB962C8B-B14F-4D97-AF65-F5344CB8AC3E}">
        <p14:creationId xmlns:p14="http://schemas.microsoft.com/office/powerpoint/2010/main" val="409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2D0E9-5F09-4D8B-A7E1-4FAFEDBB5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7608" y="476672"/>
            <a:ext cx="8229600" cy="106680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Рефлексия. Лестница успеха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B438BDB6-048E-492B-9EEA-6202CA68A80A}"/>
              </a:ext>
            </a:extLst>
          </p:cNvPr>
          <p:cNvCxnSpPr>
            <a:cxnSpLocks/>
          </p:cNvCxnSpPr>
          <p:nvPr/>
        </p:nvCxnSpPr>
        <p:spPr>
          <a:xfrm flipV="1">
            <a:off x="4240560" y="4990593"/>
            <a:ext cx="0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3222F898-8D97-4847-A310-921B45823669}"/>
              </a:ext>
            </a:extLst>
          </p:cNvPr>
          <p:cNvCxnSpPr>
            <a:cxnSpLocks/>
          </p:cNvCxnSpPr>
          <p:nvPr/>
        </p:nvCxnSpPr>
        <p:spPr>
          <a:xfrm flipV="1">
            <a:off x="5384304" y="3766457"/>
            <a:ext cx="0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9E048B55-3F72-4966-971F-0D39C749F4FF}"/>
              </a:ext>
            </a:extLst>
          </p:cNvPr>
          <p:cNvCxnSpPr>
            <a:cxnSpLocks/>
          </p:cNvCxnSpPr>
          <p:nvPr/>
        </p:nvCxnSpPr>
        <p:spPr>
          <a:xfrm flipV="1">
            <a:off x="6534945" y="2542321"/>
            <a:ext cx="0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37EF3D06-D3DD-4832-A827-B6D03027253B}"/>
              </a:ext>
            </a:extLst>
          </p:cNvPr>
          <p:cNvCxnSpPr>
            <a:cxnSpLocks/>
          </p:cNvCxnSpPr>
          <p:nvPr/>
        </p:nvCxnSpPr>
        <p:spPr>
          <a:xfrm>
            <a:off x="4240560" y="4990593"/>
            <a:ext cx="114374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711337C-CF25-4EA0-8034-92ECE74EF72B}"/>
              </a:ext>
            </a:extLst>
          </p:cNvPr>
          <p:cNvCxnSpPr>
            <a:cxnSpLocks/>
          </p:cNvCxnSpPr>
          <p:nvPr/>
        </p:nvCxnSpPr>
        <p:spPr>
          <a:xfrm>
            <a:off x="5384304" y="3766457"/>
            <a:ext cx="114374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4D7225B0-630C-4C75-B895-04E13D9A61DD}"/>
              </a:ext>
            </a:extLst>
          </p:cNvPr>
          <p:cNvCxnSpPr>
            <a:cxnSpLocks/>
          </p:cNvCxnSpPr>
          <p:nvPr/>
        </p:nvCxnSpPr>
        <p:spPr>
          <a:xfrm>
            <a:off x="6528048" y="2564904"/>
            <a:ext cx="114374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936E87D5-539B-495F-8DDC-2011E60CCEA5}"/>
              </a:ext>
            </a:extLst>
          </p:cNvPr>
          <p:cNvCxnSpPr>
            <a:cxnSpLocks/>
          </p:cNvCxnSpPr>
          <p:nvPr/>
        </p:nvCxnSpPr>
        <p:spPr>
          <a:xfrm>
            <a:off x="4240560" y="6190659"/>
            <a:ext cx="343123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081935B-EABB-4897-B7EF-342D6294994E}"/>
              </a:ext>
            </a:extLst>
          </p:cNvPr>
          <p:cNvCxnSpPr>
            <a:cxnSpLocks/>
          </p:cNvCxnSpPr>
          <p:nvPr/>
        </p:nvCxnSpPr>
        <p:spPr>
          <a:xfrm flipV="1">
            <a:off x="7671792" y="2564905"/>
            <a:ext cx="0" cy="362575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795E3F6-00B0-44D9-9554-BF56F5087AE3}"/>
              </a:ext>
            </a:extLst>
          </p:cNvPr>
          <p:cNvSpPr/>
          <p:nvPr/>
        </p:nvSpPr>
        <p:spPr>
          <a:xfrm>
            <a:off x="6832058" y="251013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F4BF114-E4DE-4E69-9008-81DB780B2FB6}"/>
              </a:ext>
            </a:extLst>
          </p:cNvPr>
          <p:cNvSpPr/>
          <p:nvPr/>
        </p:nvSpPr>
        <p:spPr>
          <a:xfrm>
            <a:off x="5720331" y="380844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F0154BA5-6694-4006-BB37-088234B0E788}"/>
              </a:ext>
            </a:extLst>
          </p:cNvPr>
          <p:cNvSpPr/>
          <p:nvPr/>
        </p:nvSpPr>
        <p:spPr>
          <a:xfrm>
            <a:off x="4559751" y="496037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9953CEF-59AE-4801-9336-83F644F75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40828" y="1393094"/>
            <a:ext cx="1066801" cy="106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238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1C454E-7E31-4F71-8140-8F689FD939FB}"/>
              </a:ext>
            </a:extLst>
          </p:cNvPr>
          <p:cNvSpPr txBox="1"/>
          <p:nvPr/>
        </p:nvSpPr>
        <p:spPr>
          <a:xfrm>
            <a:off x="1838131" y="0"/>
            <a:ext cx="8378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13534D-B708-46D2-8D4F-38DE1D60C6E5}"/>
              </a:ext>
            </a:extLst>
          </p:cNvPr>
          <p:cNvSpPr txBox="1"/>
          <p:nvPr/>
        </p:nvSpPr>
        <p:spPr>
          <a:xfrm>
            <a:off x="261256" y="849086"/>
            <a:ext cx="660607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в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XVIII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веке великий русский ученый математик и механик Леонард Эйлер объяснил правило умножения отрицательных чисел примерно следующим образом: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что -5 · 3 = -15, поэтому произведение -5 · (-3) не может быть равно -15, однако оно должно быть как-то связано с числом 15, остается одна возможность -5 · (-3) = 15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7468EF-146C-4A23-B692-547C12EF6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110" y="1184988"/>
            <a:ext cx="3734678" cy="4665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3260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253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F2AA6E-7455-41AB-8D7E-1429F753B90E}"/>
              </a:ext>
            </a:extLst>
          </p:cNvPr>
          <p:cNvSpPr txBox="1"/>
          <p:nvPr/>
        </p:nvSpPr>
        <p:spPr>
          <a:xfrm>
            <a:off x="1097280" y="91440"/>
            <a:ext cx="1000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Мнемоническое правило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3DD6C0-393E-4453-B9C1-A110455AE6C4}"/>
              </a:ext>
            </a:extLst>
          </p:cNvPr>
          <p:cNvSpPr txBox="1"/>
          <p:nvPr/>
        </p:nvSpPr>
        <p:spPr>
          <a:xfrm>
            <a:off x="411273" y="422429"/>
            <a:ext cx="11145520" cy="5956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2000"/>
              </a:lnSpc>
              <a:buFont typeface="Arial" panose="020B0604020202020204" pitchFamily="34" charset="0"/>
              <a:buChar char="•"/>
            </a:pPr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Друг моего друга мой друг</a:t>
            </a:r>
          </a:p>
          <a:p>
            <a:pPr marL="285750" indent="-285750">
              <a:lnSpc>
                <a:spcPts val="12000"/>
              </a:lnSpc>
              <a:buFont typeface="Arial" panose="020B0604020202020204" pitchFamily="34" charset="0"/>
              <a:buChar char="•"/>
            </a:pPr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Друг моего врага мой враг</a:t>
            </a:r>
          </a:p>
          <a:p>
            <a:pPr marL="285750" indent="-285750">
              <a:lnSpc>
                <a:spcPts val="12000"/>
              </a:lnSpc>
              <a:buFont typeface="Arial" panose="020B0604020202020204" pitchFamily="34" charset="0"/>
              <a:buChar char="•"/>
            </a:pPr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Враг моего друга мой враг</a:t>
            </a:r>
          </a:p>
          <a:p>
            <a:pPr marL="285750" indent="-285750">
              <a:lnSpc>
                <a:spcPts val="12000"/>
              </a:lnSpc>
              <a:buFont typeface="Arial" panose="020B0604020202020204" pitchFamily="34" charset="0"/>
              <a:buChar char="•"/>
            </a:pPr>
            <a:r>
              <a:rPr lang="ru-RU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Враг моего врага мой друг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вал 3">
                <a:extLst>
                  <a:ext uri="{FF2B5EF4-FFF2-40B4-BE49-F238E27FC236}">
                    <a16:creationId xmlns:a16="http://schemas.microsoft.com/office/drawing/2014/main" id="{04A5AED7-E8AA-4D9A-BEAC-F0C8FF3B3768}"/>
                  </a:ext>
                </a:extLst>
              </p:cNvPr>
              <p:cNvSpPr/>
              <p:nvPr/>
            </p:nvSpPr>
            <p:spPr>
              <a:xfrm>
                <a:off x="7987004" y="2373252"/>
                <a:ext cx="1436914" cy="1418253"/>
              </a:xfrm>
              <a:prstGeom prst="ellipse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Овал 3">
                <a:extLst>
                  <a:ext uri="{FF2B5EF4-FFF2-40B4-BE49-F238E27FC236}">
                    <a16:creationId xmlns:a16="http://schemas.microsoft.com/office/drawing/2014/main" id="{04A5AED7-E8AA-4D9A-BEAC-F0C8FF3B37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7004" y="2373252"/>
                <a:ext cx="1436914" cy="1418253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15CA0388-CC9A-4782-9E2C-5546CE23C9CA}"/>
              </a:ext>
            </a:extLst>
          </p:cNvPr>
          <p:cNvSpPr txBox="1"/>
          <p:nvPr/>
        </p:nvSpPr>
        <p:spPr>
          <a:xfrm>
            <a:off x="7522806" y="2589612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·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7E6FCA-4502-4A8F-BB75-64270D6AAA0E}"/>
              </a:ext>
            </a:extLst>
          </p:cNvPr>
          <p:cNvSpPr txBox="1"/>
          <p:nvPr/>
        </p:nvSpPr>
        <p:spPr>
          <a:xfrm>
            <a:off x="9548326" y="2589612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=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EA8CF93B-841F-47AA-9DF5-6F8EF61E7CFF}"/>
              </a:ext>
            </a:extLst>
          </p:cNvPr>
          <p:cNvSpPr/>
          <p:nvPr/>
        </p:nvSpPr>
        <p:spPr>
          <a:xfrm>
            <a:off x="5984033" y="2373253"/>
            <a:ext cx="1436914" cy="1418253"/>
          </a:xfrm>
          <a:prstGeom prst="ellipse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F74E79BF-1B84-4EA5-B0AF-2C9D41F152E0}"/>
                  </a:ext>
                </a:extLst>
              </p:cNvPr>
              <p:cNvSpPr/>
              <p:nvPr/>
            </p:nvSpPr>
            <p:spPr>
              <a:xfrm>
                <a:off x="10142375" y="2373252"/>
                <a:ext cx="1436914" cy="1418253"/>
              </a:xfrm>
              <a:prstGeom prst="ellipse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F74E79BF-1B84-4EA5-B0AF-2C9D41F152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2375" y="2373252"/>
                <a:ext cx="1436914" cy="1418253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Овал 31">
            <a:extLst>
              <a:ext uri="{FF2B5EF4-FFF2-40B4-BE49-F238E27FC236}">
                <a16:creationId xmlns:a16="http://schemas.microsoft.com/office/drawing/2014/main" id="{8A746BEB-FBB2-46EB-9634-394994869C54}"/>
              </a:ext>
            </a:extLst>
          </p:cNvPr>
          <p:cNvSpPr/>
          <p:nvPr/>
        </p:nvSpPr>
        <p:spPr>
          <a:xfrm>
            <a:off x="7987004" y="933155"/>
            <a:ext cx="1436914" cy="1418253"/>
          </a:xfrm>
          <a:prstGeom prst="ellipse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C299FB-BDAE-4471-8063-9705E5B764B7}"/>
              </a:ext>
            </a:extLst>
          </p:cNvPr>
          <p:cNvSpPr txBox="1"/>
          <p:nvPr/>
        </p:nvSpPr>
        <p:spPr>
          <a:xfrm>
            <a:off x="7522806" y="1149515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·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A79A5E7-881A-43BE-A594-413265A6E501}"/>
              </a:ext>
            </a:extLst>
          </p:cNvPr>
          <p:cNvSpPr txBox="1"/>
          <p:nvPr/>
        </p:nvSpPr>
        <p:spPr>
          <a:xfrm>
            <a:off x="9548326" y="1149515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=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2429007E-5784-4F28-9DA7-DDD44B98F970}"/>
              </a:ext>
            </a:extLst>
          </p:cNvPr>
          <p:cNvSpPr/>
          <p:nvPr/>
        </p:nvSpPr>
        <p:spPr>
          <a:xfrm>
            <a:off x="5984033" y="933156"/>
            <a:ext cx="1436914" cy="1418253"/>
          </a:xfrm>
          <a:prstGeom prst="ellipse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EB3A5C47-850C-4F3C-B784-A962CB1D1098}"/>
              </a:ext>
            </a:extLst>
          </p:cNvPr>
          <p:cNvSpPr/>
          <p:nvPr/>
        </p:nvSpPr>
        <p:spPr>
          <a:xfrm>
            <a:off x="10142375" y="933155"/>
            <a:ext cx="1436914" cy="1418253"/>
          </a:xfrm>
          <a:prstGeom prst="ellipse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FE7DCC1F-6244-4C56-B8FE-9D1FC3474DC5}"/>
                  </a:ext>
                </a:extLst>
              </p:cNvPr>
              <p:cNvSpPr/>
              <p:nvPr/>
            </p:nvSpPr>
            <p:spPr>
              <a:xfrm>
                <a:off x="7987004" y="5239241"/>
                <a:ext cx="1436914" cy="1418253"/>
              </a:xfrm>
              <a:prstGeom prst="ellipse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FE7DCC1F-6244-4C56-B8FE-9D1FC3474D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7004" y="5239241"/>
                <a:ext cx="1436914" cy="1418253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C0673D09-88CD-4944-90F1-D0D678FCF930}"/>
              </a:ext>
            </a:extLst>
          </p:cNvPr>
          <p:cNvSpPr txBox="1"/>
          <p:nvPr/>
        </p:nvSpPr>
        <p:spPr>
          <a:xfrm>
            <a:off x="7522806" y="5455601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·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F7EED16-26EA-4E4F-A07A-10DA96A564B8}"/>
              </a:ext>
            </a:extLst>
          </p:cNvPr>
          <p:cNvSpPr txBox="1"/>
          <p:nvPr/>
        </p:nvSpPr>
        <p:spPr>
          <a:xfrm>
            <a:off x="9548326" y="5455601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Овал 44">
                <a:extLst>
                  <a:ext uri="{FF2B5EF4-FFF2-40B4-BE49-F238E27FC236}">
                    <a16:creationId xmlns:a16="http://schemas.microsoft.com/office/drawing/2014/main" id="{81C9EF24-0106-46EE-B021-A167A012D764}"/>
                  </a:ext>
                </a:extLst>
              </p:cNvPr>
              <p:cNvSpPr/>
              <p:nvPr/>
            </p:nvSpPr>
            <p:spPr>
              <a:xfrm>
                <a:off x="5984033" y="5239242"/>
                <a:ext cx="1436914" cy="1418253"/>
              </a:xfrm>
              <a:prstGeom prst="ellipse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Овал 44">
                <a:extLst>
                  <a:ext uri="{FF2B5EF4-FFF2-40B4-BE49-F238E27FC236}">
                    <a16:creationId xmlns:a16="http://schemas.microsoft.com/office/drawing/2014/main" id="{81C9EF24-0106-46EE-B021-A167A012D7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033" y="5239242"/>
                <a:ext cx="1436914" cy="1418253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Овал 45">
            <a:extLst>
              <a:ext uri="{FF2B5EF4-FFF2-40B4-BE49-F238E27FC236}">
                <a16:creationId xmlns:a16="http://schemas.microsoft.com/office/drawing/2014/main" id="{11FF0C89-8008-4B40-9585-F617AC2B27CF}"/>
              </a:ext>
            </a:extLst>
          </p:cNvPr>
          <p:cNvSpPr/>
          <p:nvPr/>
        </p:nvSpPr>
        <p:spPr>
          <a:xfrm>
            <a:off x="10142375" y="5239241"/>
            <a:ext cx="1436914" cy="1418253"/>
          </a:xfrm>
          <a:prstGeom prst="ellipse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7E42F99B-9678-41BF-AEAA-572C88B8EAC0}"/>
              </a:ext>
            </a:extLst>
          </p:cNvPr>
          <p:cNvSpPr/>
          <p:nvPr/>
        </p:nvSpPr>
        <p:spPr>
          <a:xfrm>
            <a:off x="7987004" y="3813351"/>
            <a:ext cx="1436914" cy="1418253"/>
          </a:xfrm>
          <a:prstGeom prst="ellipse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7A6F55-C235-442B-A15D-278087DADA1D}"/>
              </a:ext>
            </a:extLst>
          </p:cNvPr>
          <p:cNvSpPr txBox="1"/>
          <p:nvPr/>
        </p:nvSpPr>
        <p:spPr>
          <a:xfrm>
            <a:off x="7522806" y="4029711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·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DA3E97-A536-439A-ABFE-CDD4257B5771}"/>
              </a:ext>
            </a:extLst>
          </p:cNvPr>
          <p:cNvSpPr txBox="1"/>
          <p:nvPr/>
        </p:nvSpPr>
        <p:spPr>
          <a:xfrm>
            <a:off x="9548326" y="4029711"/>
            <a:ext cx="73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=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id="{6A8251B1-81F9-4A5D-B893-318EDA098E6C}"/>
                  </a:ext>
                </a:extLst>
              </p:cNvPr>
              <p:cNvSpPr/>
              <p:nvPr/>
            </p:nvSpPr>
            <p:spPr>
              <a:xfrm>
                <a:off x="5984033" y="3813352"/>
                <a:ext cx="1436914" cy="1418253"/>
              </a:xfrm>
              <a:prstGeom prst="ellipse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id="{6A8251B1-81F9-4A5D-B893-318EDA098E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033" y="3813352"/>
                <a:ext cx="1436914" cy="1418253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Овал 50">
                <a:extLst>
                  <a:ext uri="{FF2B5EF4-FFF2-40B4-BE49-F238E27FC236}">
                    <a16:creationId xmlns:a16="http://schemas.microsoft.com/office/drawing/2014/main" id="{730791A7-5AA4-483E-BF01-894EA9D9CBB9}"/>
                  </a:ext>
                </a:extLst>
              </p:cNvPr>
              <p:cNvSpPr/>
              <p:nvPr/>
            </p:nvSpPr>
            <p:spPr>
              <a:xfrm>
                <a:off x="10142375" y="3813351"/>
                <a:ext cx="1436914" cy="1418253"/>
              </a:xfrm>
              <a:prstGeom prst="ellipse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72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−</m:t>
                      </m:r>
                    </m:oMath>
                  </m:oMathPara>
                </a14:m>
                <a:endParaRPr lang="ru-RU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1" name="Овал 50">
                <a:extLst>
                  <a:ext uri="{FF2B5EF4-FFF2-40B4-BE49-F238E27FC236}">
                    <a16:creationId xmlns:a16="http://schemas.microsoft.com/office/drawing/2014/main" id="{730791A7-5AA4-483E-BF01-894EA9D9CB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2375" y="3813351"/>
                <a:ext cx="1436914" cy="1418253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335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39069-BE73-418F-B907-4A0CDABDCF6D}"/>
              </a:ext>
            </a:extLst>
          </p:cNvPr>
          <p:cNvSpPr txBox="1">
            <a:spLocks/>
          </p:cNvSpPr>
          <p:nvPr/>
        </p:nvSpPr>
        <p:spPr>
          <a:xfrm>
            <a:off x="2504232" y="729298"/>
            <a:ext cx="8546841" cy="131023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школа № 568 Красносельского района Санкт-Петербурга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(ГБОУ школа № 568 Санкт-Петербурга)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FDEF10-4170-4A81-AB05-CD5252198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24" y="118571"/>
            <a:ext cx="2093684" cy="20898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37A229-0F70-4516-9260-A391B113CA0A}"/>
              </a:ext>
            </a:extLst>
          </p:cNvPr>
          <p:cNvSpPr txBox="1"/>
          <p:nvPr/>
        </p:nvSpPr>
        <p:spPr>
          <a:xfrm>
            <a:off x="1076649" y="2329481"/>
            <a:ext cx="99744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Приобретать знания – храбрость, приумножать их – мудрость, </a:t>
            </a:r>
            <a:endParaRPr lang="en-US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умело их применять – </a:t>
            </a:r>
            <a:endParaRPr lang="en-US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великое искусство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C667DA-93C2-474F-8A27-793FBB20808A}"/>
              </a:ext>
            </a:extLst>
          </p:cNvPr>
          <p:cNvSpPr txBox="1"/>
          <p:nvPr/>
        </p:nvSpPr>
        <p:spPr>
          <a:xfrm>
            <a:off x="4926564" y="5376469"/>
            <a:ext cx="6036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Восточная мудрость</a:t>
            </a:r>
          </a:p>
        </p:txBody>
      </p:sp>
    </p:spTree>
    <p:extLst>
      <p:ext uri="{BB962C8B-B14F-4D97-AF65-F5344CB8AC3E}">
        <p14:creationId xmlns:p14="http://schemas.microsoft.com/office/powerpoint/2010/main" val="179502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266" y="483912"/>
            <a:ext cx="7992888" cy="1828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Деление рациональных чисел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3266" y="2520661"/>
            <a:ext cx="12080032" cy="3853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>
              <a:lnSpc>
                <a:spcPct val="150000"/>
              </a:lnSpc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делить рациональные числа</a:t>
            </a:r>
          </a:p>
          <a:p>
            <a:pPr>
              <a:lnSpc>
                <a:spcPct val="150000"/>
              </a:lnSpc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правила деления</a:t>
            </a:r>
          </a:p>
          <a:p>
            <a:pPr>
              <a:lnSpc>
                <a:spcPct val="200000"/>
              </a:lnSpc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6154" y="483912"/>
            <a:ext cx="3511756" cy="274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218" name="Прямоугольник 3"/>
              <p:cNvSpPr>
                <a:spLocks noChangeArrowheads="1"/>
              </p:cNvSpPr>
              <p:nvPr/>
            </p:nvSpPr>
            <p:spPr bwMode="auto">
              <a:xfrm>
                <a:off x="1668623" y="554460"/>
                <a:ext cx="4349621" cy="5966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numCol="1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1) 4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 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· (-12) 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	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=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2) 15 · (-4)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 	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=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3) -10 · 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(-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1,4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) 	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=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4) 20 : 0,4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 		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=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5) </a:t>
                </a:r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	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 </a:t>
                </a:r>
                <a:r>
                  <a:rPr lang="ru-RU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8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itchFamily="18" charset="0"/>
                  </a:rPr>
                  <a:t> 		=</a:t>
                </a:r>
                <a:endParaRPr lang="ru-RU" sz="4800" b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218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68623" y="554460"/>
                <a:ext cx="4349621" cy="5966826"/>
              </a:xfrm>
              <a:prstGeom prst="rect">
                <a:avLst/>
              </a:prstGeom>
              <a:blipFill>
                <a:blip r:embed="rId2"/>
                <a:stretch>
                  <a:fillRect l="-6452" r="-5189" b="-194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55644" y="0"/>
            <a:ext cx="496855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Вычислить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0C55E4-3778-439C-852D-F6BF5CE4182D}"/>
              </a:ext>
            </a:extLst>
          </p:cNvPr>
          <p:cNvSpPr txBox="1"/>
          <p:nvPr/>
        </p:nvSpPr>
        <p:spPr>
          <a:xfrm>
            <a:off x="6354146" y="554460"/>
            <a:ext cx="4627984" cy="6972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-­­­ 48</a:t>
            </a:r>
          </a:p>
          <a:p>
            <a:pPr>
              <a:lnSpc>
                <a:spcPct val="150000"/>
              </a:lnSpc>
            </a:pPr>
            <a:r>
              <a:rPr lang="en-US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- 60</a:t>
            </a:r>
          </a:p>
          <a:p>
            <a:pPr>
              <a:lnSpc>
                <a:spcPct val="150000"/>
              </a:lnSpc>
            </a:pPr>
            <a:r>
              <a:rPr lang="en-US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14</a:t>
            </a:r>
          </a:p>
          <a:p>
            <a:pPr>
              <a:lnSpc>
                <a:spcPct val="150000"/>
              </a:lnSpc>
            </a:pPr>
            <a:r>
              <a:rPr lang="en-US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50</a:t>
            </a:r>
          </a:p>
          <a:p>
            <a:pPr>
              <a:lnSpc>
                <a:spcPct val="200000"/>
              </a:lnSpc>
            </a:pPr>
            <a:r>
              <a:rPr lang="en-US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  <a:p>
            <a:pPr>
              <a:lnSpc>
                <a:spcPct val="150000"/>
              </a:lnSpc>
            </a:pPr>
            <a:endParaRPr lang="en-US" sz="4800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3176" y="372621"/>
            <a:ext cx="6279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6552" y="1340768"/>
            <a:ext cx="4233238" cy="497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683719-9A78-4C68-BDA7-1AE30D294062}"/>
              </a:ext>
            </a:extLst>
          </p:cNvPr>
          <p:cNvSpPr txBox="1"/>
          <p:nvPr/>
        </p:nvSpPr>
        <p:spPr>
          <a:xfrm>
            <a:off x="1744824" y="0"/>
            <a:ext cx="8826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по уровням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4">
                <a:extLst>
                  <a:ext uri="{FF2B5EF4-FFF2-40B4-BE49-F238E27FC236}">
                    <a16:creationId xmlns:a16="http://schemas.microsoft.com/office/drawing/2014/main" id="{2AA073AE-18E3-4AD5-9F63-8685D6E1094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55420"/>
                  </p:ext>
                </p:extLst>
              </p:nvPr>
            </p:nvGraphicFramePr>
            <p:xfrm>
              <a:off x="522513" y="719665"/>
              <a:ext cx="11159413" cy="554117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559852">
                      <a:extLst>
                        <a:ext uri="{9D8B030D-6E8A-4147-A177-3AD203B41FA5}">
                          <a16:colId xmlns:a16="http://schemas.microsoft.com/office/drawing/2014/main" val="4035847544"/>
                        </a:ext>
                      </a:extLst>
                    </a:gridCol>
                    <a:gridCol w="3979284">
                      <a:extLst>
                        <a:ext uri="{9D8B030D-6E8A-4147-A177-3AD203B41FA5}">
                          <a16:colId xmlns:a16="http://schemas.microsoft.com/office/drawing/2014/main" val="693490997"/>
                        </a:ext>
                      </a:extLst>
                    </a:gridCol>
                    <a:gridCol w="3620277">
                      <a:extLst>
                        <a:ext uri="{9D8B030D-6E8A-4147-A177-3AD203B41FA5}">
                          <a16:colId xmlns:a16="http://schemas.microsoft.com/office/drawing/2014/main" val="2510785702"/>
                        </a:ext>
                      </a:extLst>
                    </a:gridCol>
                  </a:tblGrid>
                  <a:tr h="5541175">
                    <a:tc>
                      <a:txBody>
                        <a:bodyPr/>
                        <a:lstStyle/>
                        <a:p>
                          <a:pPr marL="0" indent="0">
                            <a:lnSpc>
                              <a:spcPct val="200000"/>
                            </a:lnSpc>
                            <a:buNone/>
                          </a:pPr>
                          <a:r>
                            <a:rPr lang="en-US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 </a:t>
                          </a:r>
                          <a:r>
                            <a:rPr lang="ru-RU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уровень</a:t>
                          </a:r>
                        </a:p>
                        <a:p>
                          <a:pPr marL="342900" indent="-342900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-12 : 6</a:t>
                          </a:r>
                        </a:p>
                        <a:p>
                          <a:pPr marL="342900" indent="-342900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-45 : (-9)</a:t>
                          </a:r>
                        </a:p>
                        <a:p>
                          <a:pPr marL="342900" indent="-342900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39 : (-13)</a:t>
                          </a:r>
                        </a:p>
                      </a:txBody>
                      <a:tcPr marL="25200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>
                            <a:lnSpc>
                              <a:spcPct val="200000"/>
                            </a:lnSpc>
                            <a:buNone/>
                          </a:pPr>
                          <a:r>
                            <a:rPr lang="en-US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II</a:t>
                          </a:r>
                          <a:r>
                            <a:rPr lang="ru-RU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уровень</a:t>
                          </a:r>
                        </a:p>
                        <a:p>
                          <a:pPr marL="342900" indent="-342900" algn="l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-10,4 : (-2)</a:t>
                          </a:r>
                        </a:p>
                        <a:p>
                          <a:pPr marL="342900" indent="-342900" algn="l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-2 : 8</a:t>
                          </a:r>
                        </a:p>
                        <a:p>
                          <a:pPr marL="342900" indent="-342900" algn="l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15 : (-0,5)</a:t>
                          </a:r>
                        </a:p>
                      </a:txBody>
                      <a:tcPr marL="252000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lnSpc>
                              <a:spcPct val="200000"/>
                            </a:lnSpc>
                            <a:buNone/>
                          </a:pPr>
                          <a:r>
                            <a:rPr lang="en-US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III</a:t>
                          </a:r>
                          <a:r>
                            <a:rPr lang="ru-RU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уровень</a:t>
                          </a:r>
                        </a:p>
                        <a:p>
                          <a:pPr marL="342900" indent="-342900">
                            <a:lnSpc>
                              <a:spcPts val="1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-1 : 4</a:t>
                          </a:r>
                        </a:p>
                        <a:p>
                          <a:pPr marL="342900" indent="-342900">
                            <a:lnSpc>
                              <a:spcPts val="1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ru-RU" sz="4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:</m:t>
                              </m:r>
                              <m:d>
                                <m:dPr>
                                  <m:ctrlP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ru-RU" sz="4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4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𝟏</m:t>
                                      </m:r>
                                    </m:num>
                                    <m:den>
                                      <m:r>
                                        <a:rPr lang="ru-RU" sz="4000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𝟖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ru-RU" sz="4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342900" indent="-342900">
                            <a:lnSpc>
                              <a:spcPts val="1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4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ru-RU" sz="4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𝟐𝟐</m:t>
                              </m:r>
                              <m:r>
                                <a:rPr lang="ru-RU" sz="4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:(−</m:t>
                              </m:r>
                              <m:f>
                                <m:fPr>
                                  <m:ctrlP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ru-RU" sz="40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𝟏𝟕</m:t>
                                  </m:r>
                                </m:den>
                              </m:f>
                              <m:r>
                                <a:rPr lang="ru-RU" sz="4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ru-RU" sz="4000" b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016981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4">
                <a:extLst>
                  <a:ext uri="{FF2B5EF4-FFF2-40B4-BE49-F238E27FC236}">
                    <a16:creationId xmlns:a16="http://schemas.microsoft.com/office/drawing/2014/main" id="{2AA073AE-18E3-4AD5-9F63-8685D6E1094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555420"/>
                  </p:ext>
                </p:extLst>
              </p:nvPr>
            </p:nvGraphicFramePr>
            <p:xfrm>
              <a:off x="522513" y="719665"/>
              <a:ext cx="11159413" cy="554117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559852">
                      <a:extLst>
                        <a:ext uri="{9D8B030D-6E8A-4147-A177-3AD203B41FA5}">
                          <a16:colId xmlns:a16="http://schemas.microsoft.com/office/drawing/2014/main" val="4035847544"/>
                        </a:ext>
                      </a:extLst>
                    </a:gridCol>
                    <a:gridCol w="3979284">
                      <a:extLst>
                        <a:ext uri="{9D8B030D-6E8A-4147-A177-3AD203B41FA5}">
                          <a16:colId xmlns:a16="http://schemas.microsoft.com/office/drawing/2014/main" val="693490997"/>
                        </a:ext>
                      </a:extLst>
                    </a:gridCol>
                    <a:gridCol w="3620277">
                      <a:extLst>
                        <a:ext uri="{9D8B030D-6E8A-4147-A177-3AD203B41FA5}">
                          <a16:colId xmlns:a16="http://schemas.microsoft.com/office/drawing/2014/main" val="2510785702"/>
                        </a:ext>
                      </a:extLst>
                    </a:gridCol>
                  </a:tblGrid>
                  <a:tr h="5541175">
                    <a:tc>
                      <a:txBody>
                        <a:bodyPr/>
                        <a:lstStyle/>
                        <a:p>
                          <a:pPr marL="0" indent="0">
                            <a:lnSpc>
                              <a:spcPct val="200000"/>
                            </a:lnSpc>
                            <a:buNone/>
                          </a:pPr>
                          <a:r>
                            <a:rPr lang="en-US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 </a:t>
                          </a:r>
                          <a:r>
                            <a:rPr lang="ru-RU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уровень</a:t>
                          </a:r>
                        </a:p>
                        <a:p>
                          <a:pPr marL="342900" indent="-342900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-12 : 6</a:t>
                          </a:r>
                        </a:p>
                        <a:p>
                          <a:pPr marL="342900" indent="-342900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-45 : (-9)</a:t>
                          </a:r>
                        </a:p>
                        <a:p>
                          <a:pPr marL="342900" indent="-342900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39 : (-13)</a:t>
                          </a:r>
                        </a:p>
                      </a:txBody>
                      <a:tcPr marL="25200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>
                            <a:lnSpc>
                              <a:spcPct val="200000"/>
                            </a:lnSpc>
                            <a:buNone/>
                          </a:pPr>
                          <a:r>
                            <a:rPr lang="en-US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II</a:t>
                          </a:r>
                          <a:r>
                            <a:rPr lang="ru-RU" sz="2800" b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уровень</a:t>
                          </a:r>
                        </a:p>
                        <a:p>
                          <a:pPr marL="342900" indent="-342900" algn="l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-10,4 : (-2)</a:t>
                          </a:r>
                        </a:p>
                        <a:p>
                          <a:pPr marL="342900" indent="-342900" algn="l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-2 : 8</a:t>
                          </a:r>
                        </a:p>
                        <a:p>
                          <a:pPr marL="342900" indent="-342900" algn="l">
                            <a:lnSpc>
                              <a:spcPct val="200000"/>
                            </a:lnSpc>
                            <a:buAutoNum type="arabicParenR"/>
                          </a:pPr>
                          <a:r>
                            <a:rPr lang="ru-RU" sz="4000" b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15 : (-0,5)</a:t>
                          </a:r>
                        </a:p>
                      </a:txBody>
                      <a:tcPr marL="252000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8418" b="-1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0169811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2278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540A93-7770-4F41-99C2-ECB0CD381D5E}"/>
              </a:ext>
            </a:extLst>
          </p:cNvPr>
          <p:cNvSpPr txBox="1"/>
          <p:nvPr/>
        </p:nvSpPr>
        <p:spPr>
          <a:xfrm>
            <a:off x="1808973" y="-39859"/>
            <a:ext cx="8005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56FC60-ABAA-4A9B-ACD8-E1BCF4013B37}"/>
              </a:ext>
            </a:extLst>
          </p:cNvPr>
          <p:cNvSpPr txBox="1"/>
          <p:nvPr/>
        </p:nvSpPr>
        <p:spPr>
          <a:xfrm>
            <a:off x="2763028" y="200893"/>
            <a:ext cx="6097554" cy="5635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</a:t>
            </a:r>
            <a:r>
              <a:rPr lang="en-US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 </a:t>
            </a:r>
            <a:r>
              <a:rPr lang="ru-RU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уровень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-12 : 6		= 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-45 : (-9) 	= 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39 : (-13) 	=</a:t>
            </a:r>
          </a:p>
        </p:txBody>
      </p:sp>
      <p:sp>
        <p:nvSpPr>
          <p:cNvPr id="8" name="Звезда: 12 точек 7">
            <a:extLst>
              <a:ext uri="{FF2B5EF4-FFF2-40B4-BE49-F238E27FC236}">
                <a16:creationId xmlns:a16="http://schemas.microsoft.com/office/drawing/2014/main" id="{8C593C3B-3EEE-4EE2-B179-76FEBA7BF94D}"/>
              </a:ext>
            </a:extLst>
          </p:cNvPr>
          <p:cNvSpPr/>
          <p:nvPr/>
        </p:nvSpPr>
        <p:spPr>
          <a:xfrm>
            <a:off x="7443495" y="1330179"/>
            <a:ext cx="1894115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-2</a:t>
            </a:r>
          </a:p>
        </p:txBody>
      </p:sp>
      <p:sp>
        <p:nvSpPr>
          <p:cNvPr id="9" name="Звезда: 12 точек 8">
            <a:extLst>
              <a:ext uri="{FF2B5EF4-FFF2-40B4-BE49-F238E27FC236}">
                <a16:creationId xmlns:a16="http://schemas.microsoft.com/office/drawing/2014/main" id="{DADE00FF-E1F6-4B36-BF4B-DFAAF6B2095E}"/>
              </a:ext>
            </a:extLst>
          </p:cNvPr>
          <p:cNvSpPr/>
          <p:nvPr/>
        </p:nvSpPr>
        <p:spPr>
          <a:xfrm>
            <a:off x="7443494" y="2910761"/>
            <a:ext cx="1894115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10" name="Звезда: 12 точек 9">
            <a:extLst>
              <a:ext uri="{FF2B5EF4-FFF2-40B4-BE49-F238E27FC236}">
                <a16:creationId xmlns:a16="http://schemas.microsoft.com/office/drawing/2014/main" id="{0B6864A8-DC4F-4DF0-8DA1-D15CE01BE2F6}"/>
              </a:ext>
            </a:extLst>
          </p:cNvPr>
          <p:cNvSpPr/>
          <p:nvPr/>
        </p:nvSpPr>
        <p:spPr>
          <a:xfrm>
            <a:off x="7443493" y="4491343"/>
            <a:ext cx="1894115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-3</a:t>
            </a:r>
          </a:p>
        </p:txBody>
      </p:sp>
    </p:spTree>
    <p:extLst>
      <p:ext uri="{BB962C8B-B14F-4D97-AF65-F5344CB8AC3E}">
        <p14:creationId xmlns:p14="http://schemas.microsoft.com/office/powerpoint/2010/main" val="391990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540A93-7770-4F41-99C2-ECB0CD381D5E}"/>
              </a:ext>
            </a:extLst>
          </p:cNvPr>
          <p:cNvSpPr txBox="1"/>
          <p:nvPr/>
        </p:nvSpPr>
        <p:spPr>
          <a:xfrm>
            <a:off x="1808973" y="-39859"/>
            <a:ext cx="8005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56FC60-ABAA-4A9B-ACD8-E1BCF4013B37}"/>
              </a:ext>
            </a:extLst>
          </p:cNvPr>
          <p:cNvSpPr txBox="1"/>
          <p:nvPr/>
        </p:nvSpPr>
        <p:spPr>
          <a:xfrm>
            <a:off x="2763028" y="200893"/>
            <a:ext cx="6097554" cy="5635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	</a:t>
            </a:r>
            <a:r>
              <a:rPr lang="en-US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 </a:t>
            </a:r>
            <a:r>
              <a:rPr lang="ru-RU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уровень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-12 : 6		= 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-45 : (-9) 	= </a:t>
            </a:r>
          </a:p>
          <a:p>
            <a:pPr marL="342900" indent="-342900">
              <a:lnSpc>
                <a:spcPct val="20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39 : (-13) 	=</a:t>
            </a:r>
          </a:p>
        </p:txBody>
      </p:sp>
      <p:sp>
        <p:nvSpPr>
          <p:cNvPr id="8" name="Звезда: 12 точек 7">
            <a:extLst>
              <a:ext uri="{FF2B5EF4-FFF2-40B4-BE49-F238E27FC236}">
                <a16:creationId xmlns:a16="http://schemas.microsoft.com/office/drawing/2014/main" id="{8C593C3B-3EEE-4EE2-B179-76FEBA7BF94D}"/>
              </a:ext>
            </a:extLst>
          </p:cNvPr>
          <p:cNvSpPr/>
          <p:nvPr/>
        </p:nvSpPr>
        <p:spPr>
          <a:xfrm>
            <a:off x="7443495" y="1330179"/>
            <a:ext cx="1894115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-2</a:t>
            </a:r>
          </a:p>
        </p:txBody>
      </p:sp>
      <p:sp>
        <p:nvSpPr>
          <p:cNvPr id="9" name="Звезда: 12 точек 8">
            <a:extLst>
              <a:ext uri="{FF2B5EF4-FFF2-40B4-BE49-F238E27FC236}">
                <a16:creationId xmlns:a16="http://schemas.microsoft.com/office/drawing/2014/main" id="{DADE00FF-E1F6-4B36-BF4B-DFAAF6B2095E}"/>
              </a:ext>
            </a:extLst>
          </p:cNvPr>
          <p:cNvSpPr/>
          <p:nvPr/>
        </p:nvSpPr>
        <p:spPr>
          <a:xfrm>
            <a:off x="7443494" y="2910761"/>
            <a:ext cx="1894115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10" name="Звезда: 12 точек 9">
            <a:extLst>
              <a:ext uri="{FF2B5EF4-FFF2-40B4-BE49-F238E27FC236}">
                <a16:creationId xmlns:a16="http://schemas.microsoft.com/office/drawing/2014/main" id="{0B6864A8-DC4F-4DF0-8DA1-D15CE01BE2F6}"/>
              </a:ext>
            </a:extLst>
          </p:cNvPr>
          <p:cNvSpPr/>
          <p:nvPr/>
        </p:nvSpPr>
        <p:spPr>
          <a:xfrm>
            <a:off x="7443493" y="4491343"/>
            <a:ext cx="1894115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-3</a:t>
            </a:r>
          </a:p>
        </p:txBody>
      </p:sp>
    </p:spTree>
    <p:extLst>
      <p:ext uri="{BB962C8B-B14F-4D97-AF65-F5344CB8AC3E}">
        <p14:creationId xmlns:p14="http://schemas.microsoft.com/office/powerpoint/2010/main" val="39473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540A93-7770-4F41-99C2-ECB0CD381D5E}"/>
              </a:ext>
            </a:extLst>
          </p:cNvPr>
          <p:cNvSpPr txBox="1"/>
          <p:nvPr/>
        </p:nvSpPr>
        <p:spPr>
          <a:xfrm>
            <a:off x="1808973" y="-39859"/>
            <a:ext cx="8005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56FC60-ABAA-4A9B-ACD8-E1BCF4013B37}"/>
              </a:ext>
            </a:extLst>
          </p:cNvPr>
          <p:cNvSpPr txBox="1"/>
          <p:nvPr/>
        </p:nvSpPr>
        <p:spPr>
          <a:xfrm>
            <a:off x="2377362" y="314084"/>
            <a:ext cx="6097554" cy="5651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54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	</a:t>
            </a:r>
            <a:r>
              <a:rPr lang="en-US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II</a:t>
            </a:r>
            <a:r>
              <a:rPr lang="ru-RU" sz="4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уровень</a:t>
            </a:r>
          </a:p>
          <a:p>
            <a:pPr marL="342900" indent="-342900" algn="l">
              <a:lnSpc>
                <a:spcPct val="15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-10,4 : (-2)=</a:t>
            </a:r>
          </a:p>
          <a:p>
            <a:pPr marL="342900" indent="-342900" algn="l">
              <a:lnSpc>
                <a:spcPct val="20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-2 : 8 =</a:t>
            </a:r>
          </a:p>
          <a:p>
            <a:pPr marL="342900" indent="-342900" algn="l">
              <a:lnSpc>
                <a:spcPct val="200000"/>
              </a:lnSpc>
              <a:buAutoNum type="arabicParenR"/>
            </a:pPr>
            <a:r>
              <a:rPr lang="ru-RU" sz="54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15 : (-0,5) =</a:t>
            </a:r>
          </a:p>
        </p:txBody>
      </p:sp>
      <p:sp>
        <p:nvSpPr>
          <p:cNvPr id="8" name="Звезда: 12 точек 7">
            <a:extLst>
              <a:ext uri="{FF2B5EF4-FFF2-40B4-BE49-F238E27FC236}">
                <a16:creationId xmlns:a16="http://schemas.microsoft.com/office/drawing/2014/main" id="{8C593C3B-3EEE-4EE2-B179-76FEBA7BF94D}"/>
              </a:ext>
            </a:extLst>
          </p:cNvPr>
          <p:cNvSpPr/>
          <p:nvPr/>
        </p:nvSpPr>
        <p:spPr>
          <a:xfrm>
            <a:off x="7250661" y="1506658"/>
            <a:ext cx="2275894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5,2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Звезда: 12 точек 8">
                <a:extLst>
                  <a:ext uri="{FF2B5EF4-FFF2-40B4-BE49-F238E27FC236}">
                    <a16:creationId xmlns:a16="http://schemas.microsoft.com/office/drawing/2014/main" id="{DADE00FF-E1F6-4B36-BF4B-DFAAF6B2095E}"/>
                  </a:ext>
                </a:extLst>
              </p:cNvPr>
              <p:cNvSpPr/>
              <p:nvPr/>
            </p:nvSpPr>
            <p:spPr>
              <a:xfrm>
                <a:off x="5968674" y="3031646"/>
                <a:ext cx="1894115" cy="1586204"/>
              </a:xfrm>
              <a:prstGeom prst="star12">
                <a:avLst/>
              </a:prstGeom>
              <a:solidFill>
                <a:srgbClr val="FCDFDC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ru-RU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4000" b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Звезда: 12 точек 8">
                <a:extLst>
                  <a:ext uri="{FF2B5EF4-FFF2-40B4-BE49-F238E27FC236}">
                    <a16:creationId xmlns:a16="http://schemas.microsoft.com/office/drawing/2014/main" id="{DADE00FF-E1F6-4B36-BF4B-DFAAF6B209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8674" y="3031646"/>
                <a:ext cx="1894115" cy="1586204"/>
              </a:xfrm>
              <a:prstGeom prst="star12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Звезда: 12 точек 9">
            <a:extLst>
              <a:ext uri="{FF2B5EF4-FFF2-40B4-BE49-F238E27FC236}">
                <a16:creationId xmlns:a16="http://schemas.microsoft.com/office/drawing/2014/main" id="{0B6864A8-DC4F-4DF0-8DA1-D15CE01BE2F6}"/>
              </a:ext>
            </a:extLst>
          </p:cNvPr>
          <p:cNvSpPr/>
          <p:nvPr/>
        </p:nvSpPr>
        <p:spPr>
          <a:xfrm>
            <a:off x="7250662" y="4733114"/>
            <a:ext cx="2415852" cy="1586204"/>
          </a:xfrm>
          <a:prstGeom prst="star12">
            <a:avLst/>
          </a:prstGeom>
          <a:solidFill>
            <a:srgbClr val="FCDFD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-30</a:t>
            </a:r>
          </a:p>
        </p:txBody>
      </p:sp>
    </p:spTree>
    <p:extLst>
      <p:ext uri="{BB962C8B-B14F-4D97-AF65-F5344CB8AC3E}">
        <p14:creationId xmlns:p14="http://schemas.microsoft.com/office/powerpoint/2010/main" val="335368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435</Words>
  <Application>Microsoft Office PowerPoint</Application>
  <PresentationFormat>Широкоэкранный</PresentationFormat>
  <Paragraphs>107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Рефлексия. Лестница успеха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 Куршина</dc:creator>
  <cp:lastModifiedBy>Инна Куршина</cp:lastModifiedBy>
  <cp:revision>7</cp:revision>
  <dcterms:created xsi:type="dcterms:W3CDTF">2022-03-13T09:31:24Z</dcterms:created>
  <dcterms:modified xsi:type="dcterms:W3CDTF">2022-05-17T13:58:17Z</dcterms:modified>
</cp:coreProperties>
</file>