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3" r:id="rId5"/>
    <p:sldId id="264" r:id="rId6"/>
    <p:sldId id="267" r:id="rId7"/>
    <p:sldId id="265" r:id="rId8"/>
    <p:sldId id="266" r:id="rId9"/>
    <p:sldId id="269" r:id="rId10"/>
    <p:sldId id="270" r:id="rId11"/>
    <p:sldId id="271" r:id="rId12"/>
    <p:sldId id="272" r:id="rId13"/>
    <p:sldId id="283" r:id="rId14"/>
    <p:sldId id="273" r:id="rId15"/>
    <p:sldId id="274" r:id="rId16"/>
    <p:sldId id="275" r:id="rId17"/>
    <p:sldId id="276" r:id="rId18"/>
    <p:sldId id="277" r:id="rId19"/>
    <p:sldId id="278" r:id="rId20"/>
    <p:sldId id="282" r:id="rId21"/>
    <p:sldId id="279" r:id="rId22"/>
    <p:sldId id="280" r:id="rId23"/>
    <p:sldId id="28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00"/>
    <a:srgbClr val="D60093"/>
    <a:srgbClr val="0000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6E7C9-4CEC-4FA7-9DBF-FB9F45F92AC4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F485F-CF0A-4814-BC90-DBD5F1190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EA9CF-B086-4B35-A183-B3181BF1592E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77AC6-E349-4693-A0B8-3F5CA2350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18D2C-23A8-4832-9D4A-3616D80C7605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649A-8C71-43FA-A733-6F28BA5F2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C223-A420-4B7B-9697-34C737CF2BE0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877CD-C8A7-4535-8313-6D295D256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1898D-E5BA-4241-B4C1-9DCEC68188DD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941F0-C0AB-401E-A75A-9255818AD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ED13-55C9-446D-8501-A171AC6DEF6E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A0412-3925-4AE4-9ACA-A570433D6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D2E4C-16B1-464E-BEF2-B9C58C00E0CA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C9A5-3B97-4C96-A6CB-8D66FCD2A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DF19D-8D25-498A-86FC-432D862F4238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2C844-5139-4542-9283-8B9E0BA6D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2AD90-1947-41F5-A82E-044BC7844964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6F5E5-555B-4C6B-A330-E7BE03DBB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754CD-9390-4B39-A664-F702A2A45766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98A3F-724E-4CC6-A9BB-171309569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5B79D-309B-4769-B323-3CE2286C439E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35D6F-33E2-4446-9623-A1C430853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8724-7CDC-4058-B4A9-B1571B3A0722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A4E62-F6CE-4BB4-B9F7-D03EF5722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8675D-318B-4A25-89E2-895D03B27D9A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29F1C-50C1-4820-B4B9-D89A0CDB9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2D77C-1E91-4AA4-9F15-EED2D3564D12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6DD5-CA5A-4E8A-B28D-207EAA950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6C1A2-6F64-4F7D-BB43-0BF6C2DFFD2E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B278D-49BA-4640-911F-942FEDC88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EB4F6A-FCF9-4FDF-B6C2-86BC1E24BB24}" type="datetimeFigureOut">
              <a:rPr lang="ru-RU"/>
              <a:pPr>
                <a:defRPr/>
              </a:pPr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952200-336A-4C36-A58A-1372970DA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  <p:sldLayoutId id="21474836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2010/11/08/3313" TargetMode="External"/><Relationship Id="rId7" Type="http://schemas.openxmlformats.org/officeDocument/2006/relationships/hyperlink" Target="http://jpuz.ru/puzzle_go.asp?id=12482" TargetMode="External"/><Relationship Id="rId2" Type="http://schemas.openxmlformats.org/officeDocument/2006/relationships/hyperlink" Target="http://www.free-lance.ru/users/salllka/viewproj.php?prjid=2019281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adamsnotes.net/?p=3433" TargetMode="External"/><Relationship Id="rId5" Type="http://schemas.openxmlformats.org/officeDocument/2006/relationships/hyperlink" Target="http://www.present-m.ru/" TargetMode="External"/><Relationship Id="rId4" Type="http://schemas.openxmlformats.org/officeDocument/2006/relationships/hyperlink" Target="http://www.ivanpobeda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11560" y="4725144"/>
            <a:ext cx="8354640" cy="158273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sz="2400" i="1" dirty="0" smtClean="0">
                <a:cs typeface="Times New Roman" pitchFamily="18" charset="0"/>
              </a:rPr>
              <a:t>                              Подготовила: Матросова Елена Алексеевна.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2400" i="1" dirty="0" smtClean="0">
                <a:cs typeface="Times New Roman" pitchFamily="18" charset="0"/>
              </a:rPr>
              <a:t>                           Учитель </a:t>
            </a:r>
            <a:r>
              <a:rPr lang="ru-RU" sz="2400" i="1" dirty="0">
                <a:cs typeface="Times New Roman" pitchFamily="18" charset="0"/>
              </a:rPr>
              <a:t>начальных классов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2400" i="1" dirty="0">
                <a:cs typeface="Times New Roman" pitchFamily="18" charset="0"/>
              </a:rPr>
              <a:t>        </a:t>
            </a:r>
            <a:r>
              <a:rPr lang="ru-RU" sz="2400" i="1" dirty="0" smtClean="0">
                <a:cs typeface="Times New Roman" pitchFamily="18" charset="0"/>
              </a:rPr>
              <a:t>                 ГКОУ </a:t>
            </a:r>
            <a:r>
              <a:rPr lang="ru-RU" sz="2400" i="1" dirty="0" err="1" smtClean="0">
                <a:cs typeface="Times New Roman" pitchFamily="18" charset="0"/>
              </a:rPr>
              <a:t>Плоскошская</a:t>
            </a:r>
            <a:r>
              <a:rPr lang="ru-RU" sz="2400" i="1" dirty="0" smtClean="0">
                <a:cs typeface="Times New Roman" pitchFamily="18" charset="0"/>
              </a:rPr>
              <a:t> школа-интернат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2400" i="1" dirty="0" smtClean="0">
                <a:cs typeface="Times New Roman" pitchFamily="18" charset="0"/>
              </a:rPr>
              <a:t>                          </a:t>
            </a:r>
            <a:r>
              <a:rPr lang="ru-RU" sz="2400" i="1" dirty="0" err="1" smtClean="0">
                <a:cs typeface="Times New Roman" pitchFamily="18" charset="0"/>
              </a:rPr>
              <a:t>Торопецкий</a:t>
            </a:r>
            <a:r>
              <a:rPr lang="ru-RU" sz="2400" i="1" dirty="0" smtClean="0">
                <a:cs typeface="Times New Roman" pitchFamily="18" charset="0"/>
              </a:rPr>
              <a:t> р-он </a:t>
            </a:r>
            <a:r>
              <a:rPr lang="ru-RU" sz="2400" i="1" dirty="0" err="1" smtClean="0">
                <a:cs typeface="Times New Roman" pitchFamily="18" charset="0"/>
              </a:rPr>
              <a:t>п.Плоскошь</a:t>
            </a:r>
            <a:endParaRPr lang="ru-RU" sz="2400" i="1" dirty="0"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ru-RU" sz="2400" i="1" dirty="0" smtClean="0"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850" y="2565400"/>
            <a:ext cx="8642350" cy="13843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В гостях у сказки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ChangeArrowheads="1"/>
          </p:cNvSpPr>
          <p:nvPr/>
        </p:nvSpPr>
        <p:spPr bwMode="auto">
          <a:xfrm>
            <a:off x="395288" y="5157788"/>
            <a:ext cx="30686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И красива, и мила,</a:t>
            </a:r>
            <a:br>
              <a:rPr lang="ru-RU"/>
            </a:br>
            <a:r>
              <a:rPr lang="ru-RU"/>
              <a:t>Только очень уж мала!</a:t>
            </a:r>
            <a:br>
              <a:rPr lang="ru-RU"/>
            </a:br>
            <a:r>
              <a:rPr lang="ru-RU"/>
              <a:t>Стройная фигурочка,</a:t>
            </a:r>
            <a:br>
              <a:rPr lang="ru-RU"/>
            </a:br>
            <a:r>
              <a:rPr lang="ru-RU"/>
              <a:t>А зовут...                              </a:t>
            </a:r>
          </a:p>
        </p:txBody>
      </p:sp>
      <p:pic>
        <p:nvPicPr>
          <p:cNvPr id="26626" name="Picture 6" descr="ANd9GcR5oSkLFWW8pcqp4lQnLKjhe8A8J1WVK2kG2oAXreFYdJ1VEqZtt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2882900"/>
            <a:ext cx="489585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AutoShape 8" descr="Z"/>
          <p:cNvSpPr>
            <a:spLocks noChangeAspect="1" noChangeArrowheads="1"/>
          </p:cNvSpPr>
          <p:nvPr/>
        </p:nvSpPr>
        <p:spPr bwMode="auto">
          <a:xfrm>
            <a:off x="2700338" y="1557338"/>
            <a:ext cx="37433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82" name="Picture 10" descr="ANd9GcR-tB29gCYetgZaXZMVheMCHXdy6H9gtT6r7rSF6CtNWnYSZtKdw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196975"/>
            <a:ext cx="21955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ChangeArrowheads="1"/>
          </p:cNvSpPr>
          <p:nvPr/>
        </p:nvSpPr>
        <p:spPr bwMode="auto">
          <a:xfrm>
            <a:off x="5003800" y="1557338"/>
            <a:ext cx="35544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Потерял он как-то хвостик,</a:t>
            </a:r>
            <a:br>
              <a:rPr lang="ru-RU"/>
            </a:br>
            <a:r>
              <a:rPr lang="ru-RU"/>
              <a:t>Но его вернули гости.</a:t>
            </a:r>
            <a:br>
              <a:rPr lang="ru-RU"/>
            </a:br>
            <a:r>
              <a:rPr lang="ru-RU"/>
              <a:t>Он ворчлив, как старичок</a:t>
            </a:r>
            <a:br>
              <a:rPr lang="ru-RU"/>
            </a:br>
            <a:r>
              <a:rPr lang="ru-RU"/>
              <a:t>Этот грустный...                          </a:t>
            </a:r>
          </a:p>
        </p:txBody>
      </p:sp>
      <p:pic>
        <p:nvPicPr>
          <p:cNvPr id="27650" name="Picture 6" descr="mult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412875"/>
            <a:ext cx="28225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mult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2420938"/>
            <a:ext cx="25765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250825" y="1341438"/>
            <a:ext cx="4041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Он большой шалун и комик,</a:t>
            </a:r>
            <a:br>
              <a:rPr lang="ru-RU"/>
            </a:br>
            <a:r>
              <a:rPr lang="ru-RU"/>
              <a:t>У него на крыше домик.</a:t>
            </a:r>
            <a:br>
              <a:rPr lang="ru-RU"/>
            </a:br>
            <a:r>
              <a:rPr lang="ru-RU"/>
              <a:t>Хвастунишка и зазнайка,</a:t>
            </a:r>
            <a:br>
              <a:rPr lang="ru-RU"/>
            </a:br>
            <a:r>
              <a:rPr lang="ru-RU"/>
              <a:t>А зовут его...                                       </a:t>
            </a:r>
          </a:p>
        </p:txBody>
      </p:sp>
      <p:pic>
        <p:nvPicPr>
          <p:cNvPr id="28674" name="Picture 6" descr="mult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628775"/>
            <a:ext cx="27432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mult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708275"/>
            <a:ext cx="2903537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250825" y="1268413"/>
            <a:ext cx="8229600" cy="1143000"/>
          </a:xfrm>
        </p:spPr>
        <p:txBody>
          <a:bodyPr/>
          <a:lstStyle/>
          <a:p>
            <a:r>
              <a:rPr lang="ru-RU" sz="4000" smtClean="0">
                <a:solidFill>
                  <a:srgbClr val="D60093"/>
                </a:solidFill>
              </a:rPr>
              <a:t>3. Соединить пары слов в столбиках.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611188" y="2636838"/>
            <a:ext cx="8229600" cy="4525962"/>
          </a:xfrm>
        </p:spPr>
        <p:txBody>
          <a:bodyPr/>
          <a:lstStyle/>
          <a:p>
            <a:r>
              <a:rPr lang="ru-RU" b="1" smtClean="0">
                <a:solidFill>
                  <a:srgbClr val="B80000"/>
                </a:solidFill>
              </a:rPr>
              <a:t>Машенька                             пирожки</a:t>
            </a:r>
          </a:p>
          <a:p>
            <a:r>
              <a:rPr lang="ru-RU" b="1" smtClean="0">
                <a:solidFill>
                  <a:srgbClr val="B80000"/>
                </a:solidFill>
              </a:rPr>
              <a:t>Лиса                                        колобок</a:t>
            </a:r>
          </a:p>
          <a:p>
            <a:r>
              <a:rPr lang="ru-RU" b="1" smtClean="0">
                <a:solidFill>
                  <a:srgbClr val="B80000"/>
                </a:solidFill>
              </a:rPr>
              <a:t>Иванушка                              гуси-лебеди</a:t>
            </a:r>
          </a:p>
          <a:p>
            <a:r>
              <a:rPr lang="ru-RU" b="1" smtClean="0">
                <a:solidFill>
                  <a:srgbClr val="B80000"/>
                </a:solidFill>
              </a:rPr>
              <a:t>Курочка Ряба                        яичко</a:t>
            </a:r>
          </a:p>
          <a:p>
            <a:r>
              <a:rPr lang="ru-RU" b="1" smtClean="0">
                <a:solidFill>
                  <a:srgbClr val="B80000"/>
                </a:solidFill>
              </a:rPr>
              <a:t>Дед                                         репка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ChangeArrowheads="1"/>
          </p:cNvSpPr>
          <p:nvPr/>
        </p:nvSpPr>
        <p:spPr bwMode="auto">
          <a:xfrm>
            <a:off x="395288" y="1412875"/>
            <a:ext cx="82438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>
                <a:solidFill>
                  <a:srgbClr val="D60093"/>
                </a:solidFill>
                <a:latin typeface="Times New Roman" pitchFamily="18" charset="0"/>
              </a:rPr>
              <a:t>4.Кому принадлежат сказочные</a:t>
            </a:r>
          </a:p>
          <a:p>
            <a:pPr algn="ctr"/>
            <a:r>
              <a:rPr lang="ru-RU" sz="3600">
                <a:solidFill>
                  <a:srgbClr val="D60093"/>
                </a:solidFill>
                <a:latin typeface="Times New Roman" pitchFamily="18" charset="0"/>
              </a:rPr>
              <a:t> вещи?</a:t>
            </a:r>
          </a:p>
          <a:p>
            <a:pPr algn="ctr" eaLnBrk="0" hangingPunct="0"/>
            <a:endParaRPr lang="ru-RU" sz="3600">
              <a:solidFill>
                <a:srgbClr val="D60093"/>
              </a:solidFill>
              <a:latin typeface="Times New Roman" pitchFamily="18" charset="0"/>
            </a:endParaRPr>
          </a:p>
        </p:txBody>
      </p:sp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1062038" y="2719388"/>
            <a:ext cx="294798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– Золотой ключик. </a:t>
            </a:r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– Хрустальная туфелька. 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  <a:p>
            <a:pPr algn="ctr"/>
            <a:r>
              <a:rPr lang="ru-RU"/>
              <a:t>. </a:t>
            </a:r>
          </a:p>
        </p:txBody>
      </p:sp>
      <p:pic>
        <p:nvPicPr>
          <p:cNvPr id="6" name="Рисунок 5" descr="буратин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2060575"/>
            <a:ext cx="16097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AutoShape 8" descr="Z"/>
          <p:cNvSpPr>
            <a:spLocks noChangeAspect="1" noChangeArrowheads="1"/>
          </p:cNvSpPr>
          <p:nvPr/>
        </p:nvSpPr>
        <p:spPr bwMode="auto">
          <a:xfrm>
            <a:off x="3352800" y="2209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1754" name="Picture 10" descr="2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45085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ChangeArrowheads="1"/>
          </p:cNvSpPr>
          <p:nvPr/>
        </p:nvSpPr>
        <p:spPr bwMode="auto">
          <a:xfrm>
            <a:off x="395288" y="2060575"/>
            <a:ext cx="4572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– Цветик-семицветик. </a:t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r>
              <a:rPr lang="ru-RU"/>
              <a:t>– Разбитое корыто</a:t>
            </a:r>
          </a:p>
        </p:txBody>
      </p:sp>
      <p:pic>
        <p:nvPicPr>
          <p:cNvPr id="32774" name="Picture 6" descr="skazka_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716338"/>
            <a:ext cx="31178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 descr="2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341438"/>
            <a:ext cx="381635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ChangeArrowheads="1"/>
          </p:cNvSpPr>
          <p:nvPr/>
        </p:nvSpPr>
        <p:spPr bwMode="auto">
          <a:xfrm>
            <a:off x="3203575" y="1268413"/>
            <a:ext cx="3678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600">
                <a:solidFill>
                  <a:srgbClr val="D60093"/>
                </a:solidFill>
                <a:latin typeface="Times New Roman" pitchFamily="18" charset="0"/>
              </a:rPr>
              <a:t>5. Угадай  сказку</a:t>
            </a: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250825" y="1844675"/>
            <a:ext cx="6134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В какой сказке умели говорить печка, яблонька, речка? </a:t>
            </a:r>
          </a:p>
        </p:txBody>
      </p:sp>
      <p:sp>
        <p:nvSpPr>
          <p:cNvPr id="31747" name="Rectangle 6"/>
          <p:cNvSpPr>
            <a:spLocks noChangeArrowheads="1"/>
          </p:cNvSpPr>
          <p:nvPr/>
        </p:nvSpPr>
        <p:spPr bwMode="auto">
          <a:xfrm>
            <a:off x="4284663" y="3357563"/>
            <a:ext cx="4133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Какое животное обнаружило </a:t>
            </a:r>
          </a:p>
          <a:p>
            <a:r>
              <a:rPr lang="ru-RU"/>
              <a:t>пустой теремок?    </a:t>
            </a:r>
          </a:p>
        </p:txBody>
      </p:sp>
      <p:pic>
        <p:nvPicPr>
          <p:cNvPr id="33799" name="Picture 7" descr="raskraska-kartinok-dlya-malyish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357438"/>
            <a:ext cx="3384550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0004-008-Pribezhala-k-teremochku-myshka-norushka-i-stala-v-nej-zh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860800"/>
            <a:ext cx="24288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ChangeArrowheads="1"/>
          </p:cNvSpPr>
          <p:nvPr/>
        </p:nvSpPr>
        <p:spPr bwMode="auto">
          <a:xfrm>
            <a:off x="1403350" y="1636713"/>
            <a:ext cx="5370513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У кого была ледяная избушка, в какой сказке?    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r>
              <a:rPr lang="ru-RU"/>
              <a:t>А дорога - далека,</a:t>
            </a:r>
            <a:br>
              <a:rPr lang="ru-RU"/>
            </a:br>
            <a:r>
              <a:rPr lang="ru-RU"/>
              <a:t>А корзина - нелегка,</a:t>
            </a:r>
            <a:br>
              <a:rPr lang="ru-RU"/>
            </a:br>
            <a:r>
              <a:rPr lang="ru-RU"/>
              <a:t>Сесть бы на пенек,</a:t>
            </a:r>
          </a:p>
          <a:p>
            <a:r>
              <a:rPr lang="ru-RU"/>
              <a:t>Съесть бы пирожок...                 </a:t>
            </a:r>
            <a:r>
              <a:rPr lang="ru-RU" b="1"/>
              <a:t> </a:t>
            </a:r>
            <a:endParaRPr lang="ru-RU"/>
          </a:p>
        </p:txBody>
      </p:sp>
      <p:pic>
        <p:nvPicPr>
          <p:cNvPr id="34822" name="Picture 6" descr="lisich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5563" y="1412875"/>
            <a:ext cx="27384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9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437063"/>
            <a:ext cx="2663825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ChangeArrowheads="1"/>
          </p:cNvSpPr>
          <p:nvPr/>
        </p:nvSpPr>
        <p:spPr bwMode="auto">
          <a:xfrm>
            <a:off x="696913" y="1462088"/>
            <a:ext cx="4670425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Кто-то за кого-то ухватился крепко, </a:t>
            </a:r>
          </a:p>
          <a:p>
            <a:r>
              <a:rPr lang="ru-RU"/>
              <a:t>Ох, никак не вытянуть, ох, засела крепко. </a:t>
            </a:r>
          </a:p>
          <a:p>
            <a:r>
              <a:rPr lang="ru-RU"/>
              <a:t>Но еще помощники скоро прибегут, </a:t>
            </a:r>
          </a:p>
          <a:p>
            <a:r>
              <a:rPr lang="ru-RU"/>
              <a:t>Победит упрямицу дружный общий труд. </a:t>
            </a:r>
          </a:p>
          <a:p>
            <a:r>
              <a:rPr lang="ru-RU"/>
              <a:t>Кто засел так крепко? Кто же это…</a:t>
            </a:r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 b="1"/>
          </a:p>
          <a:p>
            <a:endParaRPr lang="ru-RU"/>
          </a:p>
          <a:p>
            <a:endParaRPr lang="ru-RU"/>
          </a:p>
        </p:txBody>
      </p:sp>
      <p:pic>
        <p:nvPicPr>
          <p:cNvPr id="35846" name="Picture 6" descr="28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924175"/>
            <a:ext cx="5183188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ChangeArrowheads="1"/>
          </p:cNvSpPr>
          <p:nvPr/>
        </p:nvSpPr>
        <p:spPr bwMode="auto">
          <a:xfrm>
            <a:off x="0" y="1557338"/>
            <a:ext cx="3952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Как звали девочку, которая попала</a:t>
            </a:r>
          </a:p>
          <a:p>
            <a:r>
              <a:rPr lang="ru-RU"/>
              <a:t> в домик медведей, в какой сказке?</a:t>
            </a:r>
          </a:p>
        </p:txBody>
      </p:sp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3995738" y="4724400"/>
            <a:ext cx="4903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Из чего была речка, берега которой укрыли </a:t>
            </a:r>
          </a:p>
          <a:p>
            <a:r>
              <a:rPr lang="ru-RU"/>
              <a:t>братца Иванушку и сестрицу Аленушку?</a:t>
            </a:r>
          </a:p>
        </p:txBody>
      </p:sp>
      <p:pic>
        <p:nvPicPr>
          <p:cNvPr id="36871" name="Picture 7" descr="DSC_29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700213"/>
            <a:ext cx="432117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ANd9GcS8cN27sPgoqQ9KP7i4fjERS4Tuosc0X6WMzz-0fyprH9v90rT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636838"/>
            <a:ext cx="26289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2227263" y="1619250"/>
            <a:ext cx="4391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solidFill>
                  <a:srgbClr val="7030A0"/>
                </a:solidFill>
                <a:latin typeface="Times New Roman" pitchFamily="18" charset="0"/>
              </a:rPr>
              <a:t>1. Отгадайте загадки.</a:t>
            </a:r>
          </a:p>
        </p:txBody>
      </p:sp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250825" y="2636838"/>
            <a:ext cx="3587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Всех на свете он добрей,</a:t>
            </a:r>
          </a:p>
          <a:p>
            <a:r>
              <a:rPr lang="ru-RU" sz="2400">
                <a:latin typeface="Times New Roman" pitchFamily="18" charset="0"/>
              </a:rPr>
              <a:t>Лечит он больных зверей.</a:t>
            </a:r>
          </a:p>
          <a:p>
            <a:r>
              <a:rPr lang="ru-RU" sz="2400">
                <a:latin typeface="Times New Roman" pitchFamily="18" charset="0"/>
              </a:rPr>
              <a:t>И однажды бегемота, </a:t>
            </a:r>
          </a:p>
          <a:p>
            <a:r>
              <a:rPr lang="ru-RU" sz="2400">
                <a:latin typeface="Times New Roman" pitchFamily="18" charset="0"/>
              </a:rPr>
              <a:t>Вытащил он из болота.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2636838"/>
            <a:ext cx="2660650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"/>
          <p:cNvSpPr>
            <a:spLocks noChangeArrowheads="1"/>
          </p:cNvSpPr>
          <p:nvPr/>
        </p:nvSpPr>
        <p:spPr bwMode="auto">
          <a:xfrm>
            <a:off x="395288" y="1341438"/>
            <a:ext cx="3727450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Кто не влез в теремок?</a:t>
            </a:r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r>
              <a:rPr lang="ru-RU"/>
              <a:t>Какие слова приговаривал Волк, </a:t>
            </a:r>
          </a:p>
          <a:p>
            <a:pPr algn="ctr"/>
            <a:r>
              <a:rPr lang="ru-RU"/>
              <a:t>когда ловил рыбу в проруби?</a:t>
            </a:r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/>
            <a:endParaRPr lang="ru-RU"/>
          </a:p>
          <a:p>
            <a:pPr algn="ctr" eaLnBrk="0" hangingPunct="0"/>
            <a:endParaRPr lang="ru-RU">
              <a:latin typeface="Times New Roman" pitchFamily="18" charset="0"/>
            </a:endParaRPr>
          </a:p>
        </p:txBody>
      </p:sp>
      <p:sp>
        <p:nvSpPr>
          <p:cNvPr id="35842" name="AutoShape 7" descr="data:image/jpeg;base64,/9j/4AAQSkZJRgABAQAAAQABAAD/2wCEAAkGBxQSEhUUExIVFhUXFxgXGRgXFxgWFBgYFBQXFhcXFBcYHCggGBolHBUUITEhJSkrLi4uFx8zODMsNygtLisBCgoKDg0OGhAQGiwkICQsLCwsLCwsLCwsLCwsLCwsLCwsLCwsLCwsLCwsLCwsLCwsLCwsLCwsLCwsLCwsLCwsLP/AABEIAPMAzwMBIgACEQEDEQH/xAAcAAAABwEBAAAAAAAAAAAAAAAAAgMEBQYHAQj/xAA/EAABAwMCBAQEAgcHBAMAAAABAAIRAwQhEjEFQVFhBhMicQcygZGhwRQjQlKx4fAVM0NictHxNIKSolNjc//EABoBAAIDAQEAAAAAAAAAAAAAAAMEAAECBQb/xAAuEQACAgIBAwIEBgIDAAAAAAAAAQIRAyESBDFBEyIFFFGBMmFxkaHBFTMj0eH/2gAMAwEAAhEDEQA/ANwXQuIKEBCKVyo6AeyZWt95k4I3A/3V0QfAo0qFtqpbTd6sk4+6kadyJDTvCouh0gigoyhQlPJVbxT42oWZ0Zq1Y/u2ZP1T7xpxg2lnWrD5mtOn3hZN8Ob2kBXurhwdUBmXZJJzDe2UDPl4RsLjgpdyWb8W6zHxXtS1uoYiDp7LSfDvHaV5RFakcHlu4HoVj/jDjlK/LRSp6Qzd0Aaieie+EeLOsGOZSLTrIcQ/JHUYWIZ6/EblitWjagjqgcJ+JdB9Ty67TRPJxjST2hWm+8Q29Gl51Sq0UzsQZn2ATCkmrAuLRKlBZxcfFu3DvTSqOaD8wiOxU1wX4g2dzpHmeW8mAx2DvAV8kRxa8FthdSTHSjgqzJ1dCLKMoQCCCChAIIIKEAgggoQ4gUFwhQg3uq2kAxM4KYXLGtyCBzE/wUhcEhjoyYJ+qxm28Q1atR1Co4mp5zjD59ENwPaUr1HUPEr42Hw4nO39DQ728FNhc+BnI5junfDb6i94h0vIkYKyzhHiAPugytqdXEy7/CBAPXkp3whxGvcXbAGjymE66rAQ17v3M5iEGPVZZ5OKhS/MLkjFI1NoRwitRl0BMq/xI4ea/Drhg+YMLm+4CwO3YGsAJgAS7u4cl6V4tHlVNTtDSwgu6SvMNzUINRrv33Fp5EBxglL5U3JJDOB1FslKN9DdWGt5R1Cd8MrAsc92XE7qutdLWtG+T23S7KuWt7H2KDLFqg3If8Qex2cOcdpTOXNYGFxDGnVp5CTOEajTIgvbscEKXdbgtA3JzP5KnNQVGlBslPCHhd11l58thkid3A80h4t8NeQ4EuBH7LhIPpQ8O8ffTqkVXaW7fTlCdeP+P06jadNji4zOI/FAjkl6nGipJp7LJ8MPGbqp/Q7l/wCtbmmf3mgYB74Wm6oycLzBZ3rqddtRmHMyI3VgvvHd2/PmOb0H8U/6taoXlit6PQIfOyM0rFeBfEupTgVmhw/9hG/NaF4X8bW97IYS13R0Ce4Wo5EwTxyRakEQFGRTB1BBBQgEEEFCHECEEAoQIQZVfv8AwpSqVH1YPmOEAwMeysiCj3otOiuN8JW2hrXUQSAAHR6oBnJUlQ4cym4uY2CRBAwD391IrhUJbCU2wjopKJUcBkwPdQopfxAc+qWW7Z0ka3NG7oMaVmPi2zbQexrqRZOC07gKyeM+JC/qD9Hum0msdl5MDS0+rT3Ve8YcYZf3TdBmlb09Os/tmBJEbiQVy2uUpZG+zpL8kdHC3Go1ryRVjwfzRLQdOwjfKVu/Djm4OIiCrz4do29e28+2a9j6RDXtfEPJ5mPwSHGXek47/dL5s+bDkUX5NqUJ9kVXh1s5shzg5qMaBBIYcDP8kZriRjcItO49XQxnotcnLbCpUI3NNtTJEEbk7KCurYtMtB9/9lYatwDgf8ptXrCCCeSNhyOIKeOyJp0dImSSURxA3JnknFq/VILvZIVAWmAZ900nb2BcTomNh1+/RHtrpzHBzHFpBmec90lIO8ygSf5dVT33LRt/w38WvuwWVSNQ275V+BXlzhl/Ut6gq03aHAjA5gZXobwnx9t5QbUbGqBqbzBjKJidaYtlhTtE+gitRkcCBBBBQhxBBBQh1BFlGUIcKKXIzlH8W4gKFN1R3IGB1wsykoq2WlZmvjP4lilevtPWylTEPqME1de/pBxEKk+KbqsGMuLbiNWvbvMHUQKjD/nDQABuoLxHfVLu7fUJALyScZGcT9E2pcPuNRbTouGvDj+wR1WPUjVt1/0F4Si+w3jUQckHoTCs/hn9U+XABjhHsD0UrZ8Gp0aTQRLoTCs7MRhcrJ1Sy3CC0dTDitWzQad7b0aPlUGtYw+p8bud3VYv+IiqYB547qCe90GCds+/JIcMusA9z/HKBHA53OTsy8agTVcZ5AhRtd8nKf1iCZJyAmNRnbdEgtFqQag0acbBNrynJHf+hKkbeIIAyj1bYR3P4QrWTiyNWQlhbnUcbHc7JbiNuOWe42CnrK0Mbj+uqT4pT0jl7t+X6rUc7lO0YcUtFSiCgN98JS6+bdJhPXasC1Rxwjbfqrd8M/Eos7jTUH6uqY1SdTTyxt0VRce6TLzPtBnuDKtdymrVHq6mZz15pRV3wJxZtzZ0nt30wfcSrEmk7Qi1To6guISrKOLhK6o+8L/MEGAOXVQgd1+3TqbJzBTsVBAMxKiSQJgRz2we6VrM8zSJ+35qNo1xJKU3vbRlRpa8TKVpCABv3RisyipKn2KujGPFXw5LKrqlLIOYSHDuH1WiC0iOeVtjmA7iQmruGM5tH2XN6joZz1GWvzGodU0qaMmPBaz5hv8Aykavh9tITVqMaOk+sk8oVe+IfEa7Ll2mq5rCSRBIGDEGE28IWDqtR9zWc51Ng9OomC/qJOUl8q8eNzlP9hpZZt6LI+2YZYAQw7mP1n1Cq99ww0XkMHpJwrBaXU1Znffspitw4VfoELHmeJ77G8i3spTA4iTOE/otJEEw6QR7dFN0+Cwc7FL0uFsadLjJ3B99gjT6lPsYuiKpW0EkD+ipWlYasFSzLVstJETg9Mc09bSGDymD9UnKbkyvUGFC2DWwR/NVvjoYAQGkK9VWNBg/Q9lS/ETcmTjqiYfbLZUXbKZXpRJTZ47qSrNjG8qNqjMBdjHK9FzQZowilmY7SisfhLtBLcCCD+C23WzKRffgpxLTXqUnEjU2WicTPILaZ5LzX4fvnW9dlRoOph2Xonhd82tSa9p3AJ7FFw5I3xFc8Kdj0Lq4CupgXChVXxxxGtQFF1F7GjzAH6yJLXYhs81bCFW/GXh1t5SgiajTLDMAE4JPWN/ohZYylH2ujUXTKt/bl1QuLhtZoNJrtTHnBLIGGt5809t/GzAx7xloaHsA+YgmPV0O6ieJfDqvXFNtS5fFL06tRJqsGxIn0mZwk7zwVWq+WyYY2GGBpLmDOSEl6PV693/g1zxS02aTwq5bUptqNwHiY3hOKt00Nc6RDcH3UfRofo1OnSpN9LRGTJjueaPb0x6hAOr1np0XQgmo+52xZpN67EjRqBwkHB2R5TMGGQMfkl7YENAJz16qzLRlPjzhzaFZzq9sa1q86g5kzScP3o5bnPVVO+4+2q1lOhTOkYaxgkn3heg61FrgQ5oIO4IkH3BTW34PQpnUyhTaeoY0fklMnRQnK/48DWPquK2jIbXwHeupteA0B0HQTDh74Us2xuKAIqUzIG7ZI+61UNXKlIEQQD7oWf4fGa06J83J90ZmKzCWyY9J3SjGtjkSrzc8HoHLmNgc9lReMVqbarjT+URjrC5XU9LPCtsJDJGfYc0jqJyCMBdp3AZqbEhRVa6+UNwXeqNojKOLV7yDPzIUFX6klRK29bW7TiIwoXxHbHQfSIH3Vp4fYhonYxkplxmkx7QJhzph3KR1CZ9KoqTMRlujI7pozpwRuEzpCTMclMcYtdLnj9oYJ6pkKGlgPOE3jnocq0NbW1kH2/NP6NL9gn1DKUsm6Wd1y7AcdQxCzLI26LSo7d0HNGpvz79Z91N+A/GPlVwKh0scYInn7Ku63OjJn8lHXAIdIGW81vF/IPJFNUep6TpAIODlKBUv4Yccdc2TS+dTPQTG6uDXLpwlcbOZJU6DrhXUAtmRINzMR+K79fwSqI5UQr/i3jDrSh5rKRqkEAgZwSB+ag3+KnsuqlGpROgMDw5onBjGBupvxlwZ11QLA97IM+hxaXdBI7qj8V4JxR9OlTa5grN+Zwx6IO5/aKSzR6jncGv6D4nCvcXO18S0XOIa4FobJM/+vupfht+yuwVWO1McfT2jH5LJ6vAqwpNbTbFRr4c8CdWMu0BaP4N4SbW1ZSLtZGSdOnczt9VOnl1Dk3kWi8scfG4vZYGoyQq12t+ZzW+5ASQ4jSJxWp/+Tf8AdO2gFDwFclIsqh2zgf8ATn+CO+oBkwBzJwpaKKt4+40KFEMafXUwBzjmfYKu8L4ZLBr+bEHkZVa8Y8eNfiBaHNc1hDWFvRw9cnphWrw1fhxMumBG2BG2kLjdZvKrHIx4w0KVbSKskcgPoE+pUuQ6ynVy3VBxHLn7rgqNYCSRshLHTsHys5c3cAcgcKA4vV/VuB/Zdg/VO7muKnpHuPpkqF4xWlmP2soGSe6C447KlxGtqqSdsj6wmt6+KLe2EW8EOSdR5ewt+qbhHUR16QSxuzthPbVzXNM7lQdCrBjmFI2w6ftZ+qJlhWydxxUbgdAkbunLcf8AKlaNmXcpBH0CbvtHNkH1M/eHI9uyDGasySfwv4++3uRSL/1VQwWkbOzsVu0SF5kqUnNcHA5aQ4H8F6L8N3LqltSe4y4tErpdPO3Qj1UK2SiCCCbFQSuaV1BQgUtRdHfklCkarw0EuMACT7BUyDa9r0qDH1aha1oEudEH+ZWN+KPijcVnkWv6ujkBxy5/cdFH/ELxi6/qOpNJbbUzAj/EI/iFS6lQkjaByGwHRAlO3oZhjSVsk7y/rVRNW4qu7aikLSkd9bx/3Z+6ZNq9U4pXAQ5J13GI0S9rxG5pEmncVGg/5iUW/wDEd45pY64e5pGROT9UwbXI5rr6gesRbT2acV9Brwt01GN2l0E8zJzlatwappcGgANaCe5jlPQrLGUtLg4cjP2WkcKql9HWNy0hJ/EfDRmMdOy1UOJHS0kAanEAfVML27PmuZuAN+qbU3Hy6Z3LSpC7t4bq/bP5pfk3EFSTG4MZiMQPruo6/YS3ZShcYEFRfF5LdzPUbIEo3QSD2UG/q6XGTiY2zJ2TFtyWug9chPOLVA4uJP6wGD0OeSiXA9ZPXquvignALKTH15THzN+yHDqxBHKEW1BOERw9fZbpNcWaTa2WqwrkjJwTyTy5+SemIGB9QoDhVVwIgYlTdStLSCuZOHGWjd7Im+iMhbb4FxZUjOCMLDXuLj6RJnI6jst88KMaLSlpEDTsV0ekXu/RCnV/hSJlcJXZRHFdIQOyi6u6p/iXxuy0Y55pPe0EtlmRI5GNllVz8WLp5f5bWhpOA7Jb2wlnmb/Ar+9BY4r7noOpWA5hUb4q+IG0bNzGPPm1RDNODCyir4pu6hcXXDwCwGGYG/dMrq6fU0+Y97yDLS4zAQnnndOhqPSV7rGNwNLAG/8ABKLcUPKpyRkj8V19YGq0GIJ/HunHHMgaTsqTfJIt1TY5oeCLytRp1aZpOL/2NTWke8lTlt8JL7yS/wA2n5n/AMQIMj/VMKgtuH6uWcA8x7dFNcK4tcUnNNKvUbgnfeDyTDbitoHHHyftY24lZXFu4061FzH7ZBLf/LZN2XI5b/davY+P2VQ2ldBjqexNVuqT0EKQd4D4Zef3Oqi8iRpwPcDohRywnp6Llzh+Lt9TLeGNFRwaRBkd5WqcO4eKdMNgERIHMJlS+Gn6CfNbWLxIneY7qx2TABqAk7doXL61N5eBHO46G9nZDR7z9Oi6aBJAJJwBnspRukZA3iU2ugJkdf4rKjSQOxk+3MzGeY7dQq9xW7c06cwcAn8VbK5BBA+eBpPI9Qqb4jutIe2pkECD+6fzWHHaCY7so/FcvwAI3/ko8OzgZOOw6Qn3EBtOQ3M/vJfg9oHONUn0NyG9ziF0lPhj2MUPbPh/lgAiXn5v8oKff2bTA2lPLJhbLzuckHp0Raji4+k+65sss2w0UN2W37nLkE3uyRk/ipOW08xJjdQ1w9r3AvJ8vV6uwJWsdydspyS2WDwFwI3VbUcNYd+q2i3otY0NA9IwFH+GrCjRoU20Pk0iDzPcqVH4Lt4MXCP6nLzZHOVhk04jU003uPJrj+CdqvePLvyrKqRuRA+phGk6TYOKuSMu8J8YqAuAAfTqOJfTeJB9pSz/AAxZXb3P8n9HDSWxShpn/N1SPhm10gNd8wkieeCeSsXhnNJ1QjSC+eWy86s2ROXF+Tq5VG9IrLvh6wMcaF7kYPmTjscJhbeD6jjLaoJ68o22Vz4h62PEf4m/PYJi2+bTrNpBvy5J6Dul83XZmvYExRuN2Vat8N67nE03seQNhiHe5S9L4dX7mgOFNrpiS4ER91aa7HeXdaXuEnBG+wTZzXeXTdqMlhBz3390fH8QlwXLb/QCoNvVIrNl8PagLxVrUmOb83YdQnbfB9o1zBVvwDBgMDgS3ny6rlTNy+STLZM8wICRuW+q2PP1N+7uaL8zNytvVf0Ghi13/ZBLu6srWqBRY+5EGA+C1rhscgKZ8O+Jnl4qkgaSPSMAN6R9lSuM25bB3hx26TlF4TclrzPMEEe+yPKHKCmu6I42+DPRHHquqg2NnQfocqOt6TWM6ptY1/O4dSc52Rj7GAhSqen2hDzzTzX+SOYlSaFNOSTtyRAwzKM2uCeiO+sAMrCaZKG9ZzYLS3vPM+yoPimqTq1jUBgOHLoCrhxa60gwev0nZZ1xjiDtT2n5cSORdzKqO5B8S2QgbJB3Hywp+xaAWsjA3HUqEs3jzGg9Z7K121t6nRGr5vcdvxW+pk1Q1BpsW8swB0yesIGo1okCJSNzX0nnkfX6qC4hfEc8BL4sLmzUpUPLy4JBzgKAvb8nGwH8QkWcRLqjQBhzs/ZJX7YeYmJldTHgUZcWLTyWj0P8O+K/pNlTdA1M9JVpAWT/AALrtLKrASXTJB2+i1gFPw/Cc+a9woVQ/i9X02jZyC8CFfFQ/i5/09Mdan5LOaXGDZvDBTmosqHAr4/Lh0SNJ+YSP5qwNtKbbbQ3U1vyntmf4qoXtoDQfU+V7dMOb3cB+asVna3NONFYVYExU5dhC4zyYckblruNSxyhL2sNa3jHufSa8EUzJ6zt/si8HsBqu3ucD5j4ZnIED803smGm8zZeWah1PqM+Un/NJUVVDWPqQ1+akY22CVhhxxyuHLXFb+5uTnxTS8loFOadVoH88KO9Xl0hA2I/Fc4k8MpMf8sYO/TmoP8ATWRq1YOAc7qun6eGSCp+a+5UsuSMqSFn2L/OFTYeU4H/AFF2PwXKtsdOXt9L2vb1iM/io+pxCmdqgmZAzy5KPNzAJLwQ06zpmccs8k/HpYavwUupyq6Q14lcMgw7VM/iUz4ZctD8MmdyeybXNJ4mWy0yc9DlNqLnTkwOy6EMeOMaRiUs03s1rwvffqXAu1AOBA6bqfoXMgkc5VF8GFpxOG5PsFc2luqR8vJcLNN+qzUocdC1GoWkE/ijOrGMxnZJXTSYnsR9EnUqauXv78llPuDIbxFfNEsIh0ffus/vbguO+rA+isHi29Mx9O/seyrFIf1y+i6HTQVcmHWlR2lTwTyGZVi4dxRr9I1RUAx3Ec1X6joaQEze7YnHcbo88XqLZFKiy8V4g5sOI3Gl3ZVe7upzyTujxWo0QTrb0KNrpEyKIDlMUXi00XN8hrwi29XmOMNGR7oXRnURmSnVaoSJO4TCtU6o6uUuTBS1Gi7/AAYq1BfP0H06fUF6AhYZ8BrcG6rvnIZAHaVujRyTERSb2GCoXxab+po//ocdcK/KhfFdv6qh0FQz9kLqv9MgnTf7YlNuWzakREubMf6grhQjJM4Ag91VTimBykfxVsts6oOY+X25rz+Pul+o7m7sYcTrxFMZLvum1GrDHD/7Z/8AWIXeLXemtS9OoE5PNIWceZXYM6a/qPKdAMD7hLyj/wAkm+1f2bqoxryN+K3Wmi8Tu+BOxxuEysyf0ZkNBLHgx2yk76y811Ss55ikcMHyz3+6LdUNAgHLhJE7FaUIxWvLsMtsja9YG4ZA9IcDED7I4pgh2Blj5/8AJJXVvoDH/tec1p+oJXLmrp1Ac2u/Epmm0qCpUQfGH6vVz0wRygYwoVhGIUrxE8v8pUfbsGpdfAkoieVtyRcPDNXQzUcBwIVu4ZVB8sTJMn6BUGuCLdmneT/FSXB+L+ulGIDp9xCQng53JA8umaJUEyTmAfp0Ue/5YnJg/VObS8a+WjcjPeU3viZAb/UJeSoDFGf+KZDs79evZQtAw38uil/Gf940Tjc+6h2PkbLp9PFPEqN3sLUfk90mcckpiUUlMJUSxFgkpxQdGN0QIxwp3JYaoeyY16gylK1XCeeFuGPu7ulQYBOoPcTtp6FEhEDKVms/A3gxp25uCBNYS32k7/ZamkbO1bSY1jGhoAgACAnARUqF2wKnfE6312zTOWulXFQfi3h5ubWrSBg6ZB7tz+Szkhzi4/U1jlxkpGbN9VN3UgY9jOFYuF19QadpEhVLg14KjAypkiWgjke6s3CrV7GM9QdGMZwuB6E8f2H5ZIyOcRoh/pds9kSNwZ5f1zUFwuiy1pPDS7S10k7uJjnO6nL1jhHpOB07qMt6v6yqDvq2I9MQMoM9qSfYJj8DG0uW16FzoBDQ7E4MwMppY/8ATajkuqCT2A27KSuHaaVzgCHRA2mFHcOcP0Zg61B/AlYpVS+oxC6Gt04OIHWq0/UNIUbevB1f6HfgU71jzKXuXH/tJCirkucDpaSIfkd3JzDjejVraIu+f/D+KTtGfKTg9+fslbymT2wP4J1wyzEt1GY6ZP2XTSagKTmlPbJS8tHC3a6CIMk9lB1S5ukszuYPMdVsvw84Y2q2t5jJpkBonnggwqj488CPsia9Eh1EzIcfUyeTRCxixyjDYvLLGcmiEs+Pw5rpIgfWY5qyUOOh8Y5LPKlODIPKc+yWtLp7SJOI5IWbpoz2iJ8Xsn/F1EPpjTuDKqdB/JTlK9mSciIhQlzSLTqH7R+yJ0seEeDJN3tB3t05QadkVtTGV2ZTFEtB39kSvOFwPwUR7sK1EzJiFQ4B6D7nZbv8GOAijams+mBUefS476CAQPvKzX4ceFP7Rqkkw2k7Ueh7L0Va0G02Na0Q1ogCOiJHYvNjgLq4F1bMHEx4hctpiXExmR2hPlX+PvrlumgwGd52I/JAzzcYNop9jJb+mGXFXRLGPqF7XcoMY/BTfD+Ovou0OpB4DQ8lrjMExsE2v7WqKxZWp6WPbAJHoYRnDuaR4I17arXPgtLNDiM5Bn1dFxvmJwt9vyHllxZYLkidq8aYSfU5vOHtiB2ndRtbioJgVGHqcSntzQBdgCXDSZyAd91CXdjQNRrBLX6YIjBMzMrOL4hHIvci44oNJxbQ7deOMtJaZ32z3KI2oQIAbAOBA3UDd27GNqiHB28hxxyTQUxopEufOkzk9d00s2OW68mvl5eJliuK7hmB29I25qu3fEC4lowCYGIA65UVdOeHwHuwOpJj2TJ1I/K5xLScweR6nknMfFIG8Ut7E6NcEkPdgO99XspazvhtSbqdnJTjh/BWNqmqfkawlgO+rECOakbLgvrFQZpuPSCC7Jwh5urgtIzjjG7maJwviX9ncMY9wmrUkhpOJJP+6oHFeNXF28CtUMSTpHyiNvdS3xA4sCaQZPl02QPeBk9NlX7WRS9LhL8knJI6DogvJzSaegmNRrkMnFocWucJ69Aey7QsnVpLIDGjLzgJm6xc10kEydt3Ce3MKcvLjUads0Q3BfGx/wAq03x1EtNSGdvwMkFwOB19IdHMJY+Hy6nJxk9x91PV7oa2MHy0xkRA7DumPiHjLmx6TpOAANkBZZykuJaXgp11w1zSUgGEbp7cXxO4yU0NQnkcb42XSg5V7jDjFMEJExvykbb77p43h1Qt1RDTjufYJT+y3h4BG/MbtH+lT1YfUxJo9AfDqyo0rJhpOa4OEucIwe8KzsqAiQZHUFYV4IuP0dnlPc7yWu1BgJDi876jvEclo/DvGTMN8rS3bdC+exKVSYq3bLm1dTKy4kyp8p+/5dU81JyMlJWmQCSrtkQEsgrrwQguI+HqVemWP1EbiSTB6hVe48J1KDg6mTUB9LuUc9Uc1osIQlM3RY8i+hXFXZm1Xh1QGdBIGSYifYJjVtQ+XuAAbz5hasQmVfhdJ4ILAJ6Yn3XLn8Gktwn+5pSkuzMf/Q9ZewDDhuVyvwjTO2htMye61mpwKiW6dMJtS8K0GzMkHkSYVP4d1KaSao2s2RKjDncP0ZgHUZB5/Xsk6fCzBcWgAY6781vrfD9uI/VNOnslWcFoCf1TYPKMJ1dLm+q/kG5zaqzJuFcH9LdTZqaYY3k0Hcnun36HUBEMLeRx6T7LVKdlTaZDGg9YylTRaf2RjO3RB/xc5blMzT8syW54UKjX+Y0ZxBwDHdB/hiKbWimS2OWC32PNanXsKbxBaPt1StG3a1ukDAVQ+GZIuuWjabRi9Lw1odIc5xHyiMid56ptxHgTvNNZg0uY3LTscbjutubZsmdInrCDrKmd2NP0RY9DlW/U3/RSbTtHm6g6odbjLpz3BHVDi/GGVA3qAA737L0Q/gtAgjymCejQCoZ3gCxLtXk59zCMunkpXS+2g6zPyYLYcKfXMjDevNWyx8EuMEMeWtycEauvutho+HbZgAFJoA2UtTbAgbK3gy5HUpUvogcsjbMZq+HH6xUNM6Y9OIDRy1N/eTyj4RewF+hxL8TGQtadTBwQM5RkP/G97mzNsyW28Oln+G4uOSSPwTy04LUcf7twbOcLTYXVh/CYN25MzRD8J4f5YEbcgdwpSf6KUhCF0seNY40iwIBdQRCAQQQVMgWpskgcrqCuPcph6iKxBBX4LOu5rjTsggh2X4DoBBBEMoEZQKCCzLsWdRSggoy0ByLKCCqXYhykZSqCCzFlAQQQW/JAIIIKyHUEEFCH/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69" name="Picture 9" descr="1271845006_terem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916113"/>
            <a:ext cx="3529012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 descr="img_0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852738"/>
            <a:ext cx="27813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/>
          <p:cNvSpPr>
            <a:spLocks noChangeArrowheads="1"/>
          </p:cNvSpPr>
          <p:nvPr/>
        </p:nvSpPr>
        <p:spPr bwMode="auto">
          <a:xfrm>
            <a:off x="539750" y="1412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8948" y="1038203"/>
            <a:ext cx="7673703" cy="17543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КТО МНОГО ЧИТАЕТ, 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ТОТ МНОГО ЗНАЕТ!</a:t>
            </a:r>
          </a:p>
        </p:txBody>
      </p:sp>
      <p:pic>
        <p:nvPicPr>
          <p:cNvPr id="36867" name="Рисунок 1" descr="девочка читает книгу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708275"/>
            <a:ext cx="4248150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600" b="1" smtClean="0">
                <a:solidFill>
                  <a:srgbClr val="B80000"/>
                </a:solidFill>
                <a:latin typeface="Monotype Corsiva" pitchFamily="66" charset="0"/>
              </a:rPr>
              <a:t>Спасибо за внимание!</a:t>
            </a:r>
          </a:p>
        </p:txBody>
      </p:sp>
      <p:pic>
        <p:nvPicPr>
          <p:cNvPr id="37890" name="Picture 8" descr="0002-004-Skazka-pro-mashenk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420938"/>
            <a:ext cx="3373438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3813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Список литературы: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36504"/>
          </a:xfrm>
        </p:spPr>
        <p:txBody>
          <a:bodyPr/>
          <a:lstStyle/>
          <a:p>
            <a:r>
              <a:rPr lang="ru-RU" sz="2000" dirty="0"/>
              <a:t>1.Т.Н.Максимова «Интеллектуальный марафон» ,Москва «ВАКО» 2009г.</a:t>
            </a:r>
          </a:p>
          <a:p>
            <a:r>
              <a:rPr lang="ru-RU" sz="2000" dirty="0"/>
              <a:t>2.И.А.Агапова, </a:t>
            </a:r>
            <a:r>
              <a:rPr lang="ru-RU" sz="2000" dirty="0" err="1"/>
              <a:t>М.А.Давыдова</a:t>
            </a:r>
            <a:r>
              <a:rPr lang="ru-RU" sz="2000" dirty="0"/>
              <a:t> «30 литературных вечеров, конкурсов, викторин» , «АКВАРИУМ» 2002г. </a:t>
            </a:r>
          </a:p>
          <a:p>
            <a:r>
              <a:rPr lang="ru-RU" sz="2400" u="sng" dirty="0" smtClean="0">
                <a:hlinkClick r:id="rId2"/>
              </a:rPr>
              <a:t>http</a:t>
            </a:r>
            <a:r>
              <a:rPr lang="ru-RU" sz="2400" u="sng" dirty="0">
                <a:hlinkClick r:id="rId2"/>
              </a:rPr>
              <a:t>://www.free-lance.ru/users/salllka/viewproj.php?prjid=2019281</a:t>
            </a:r>
            <a:r>
              <a:rPr lang="ru-RU" sz="2400" dirty="0"/>
              <a:t> </a:t>
            </a:r>
          </a:p>
          <a:p>
            <a:r>
              <a:rPr lang="ru-RU" sz="2400" u="sng" dirty="0">
                <a:hlinkClick r:id="rId3"/>
              </a:rPr>
              <a:t>http://www.stihi.ru/2010/11/08/3313</a:t>
            </a:r>
            <a:r>
              <a:rPr lang="ru-RU" sz="2400" dirty="0"/>
              <a:t> </a:t>
            </a:r>
          </a:p>
          <a:p>
            <a:r>
              <a:rPr lang="ru-RU" sz="2400" u="sng" dirty="0">
                <a:hlinkClick r:id="rId4"/>
              </a:rPr>
              <a:t>http://www.ivanpobeda.com</a:t>
            </a:r>
            <a:r>
              <a:rPr lang="ru-RU" sz="2400" dirty="0"/>
              <a:t> </a:t>
            </a:r>
          </a:p>
          <a:p>
            <a:r>
              <a:rPr lang="ru-RU" sz="2400" u="sng" dirty="0">
                <a:hlinkClick r:id="rId5"/>
              </a:rPr>
              <a:t>http://www.present-m.ru</a:t>
            </a:r>
            <a:r>
              <a:rPr lang="ru-RU" sz="2400" dirty="0"/>
              <a:t> </a:t>
            </a:r>
          </a:p>
          <a:p>
            <a:r>
              <a:rPr lang="ru-RU" sz="2400" u="sng" dirty="0">
                <a:hlinkClick r:id="rId6"/>
              </a:rPr>
              <a:t>http://adamsnotes.net/?p=3433</a:t>
            </a:r>
            <a:r>
              <a:rPr lang="ru-RU" sz="2400" dirty="0"/>
              <a:t> </a:t>
            </a:r>
          </a:p>
          <a:p>
            <a:r>
              <a:rPr lang="ru-RU" sz="2400" u="sng" dirty="0">
                <a:hlinkClick r:id="rId7"/>
              </a:rPr>
              <a:t>http://jpuz.ru/puzzle_go.asp?id=12482</a:t>
            </a:r>
            <a:r>
              <a:rPr 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6904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2"/>
          <p:cNvSpPr>
            <a:spLocks noChangeArrowheads="1"/>
          </p:cNvSpPr>
          <p:nvPr/>
        </p:nvSpPr>
        <p:spPr bwMode="auto">
          <a:xfrm>
            <a:off x="179388" y="14843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Весел он, как балалайка,</a:t>
            </a:r>
          </a:p>
          <a:p>
            <a:r>
              <a:rPr lang="ru-RU">
                <a:latin typeface="Times New Roman" pitchFamily="18" charset="0"/>
              </a:rPr>
              <a:t>А зовут его …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755576" y="2852936"/>
            <a:ext cx="2520280" cy="315035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4211638" y="558958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 сумке у меня не киска,</a:t>
            </a:r>
          </a:p>
          <a:p>
            <a:r>
              <a:rPr lang="ru-RU">
                <a:latin typeface="Times New Roman" pitchFamily="18" charset="0"/>
              </a:rPr>
              <a:t>В сумке у меня Лариска. </a:t>
            </a:r>
          </a:p>
        </p:txBody>
      </p:sp>
      <p:pic>
        <p:nvPicPr>
          <p:cNvPr id="19461" name="Picture 5" descr="ANd9GcSBPn5m9BqEQisLEXyJZ2_JenVmqU8QOsx39s4LY0okBEbrLN7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557338"/>
            <a:ext cx="33147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979613" y="1341438"/>
            <a:ext cx="4895850" cy="792162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468313" y="15573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Не лежалось на окошке -</a:t>
            </a:r>
          </a:p>
          <a:p>
            <a:r>
              <a:rPr lang="ru-RU">
                <a:latin typeface="Times New Roman" pitchFamily="18" charset="0"/>
              </a:rPr>
              <a:t>Покатился по дорожке...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761926" y="2788865"/>
            <a:ext cx="2448272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>
            <a:off x="4067175" y="4724400"/>
            <a:ext cx="45720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Появилась девочка в чашечке цветка. </a:t>
            </a:r>
          </a:p>
          <a:p>
            <a:r>
              <a:rPr lang="ru-RU">
                <a:latin typeface="Times New Roman" pitchFamily="18" charset="0"/>
              </a:rPr>
              <a:t>А была та девочка чуть больше ноготка. </a:t>
            </a:r>
          </a:p>
          <a:p>
            <a:r>
              <a:rPr lang="ru-RU">
                <a:latin typeface="Times New Roman" pitchFamily="18" charset="0"/>
              </a:rPr>
              <a:t>В ореховой скорлупке девочка спала, </a:t>
            </a:r>
          </a:p>
          <a:p>
            <a:r>
              <a:rPr lang="ru-RU">
                <a:latin typeface="Times New Roman" pitchFamily="18" charset="0"/>
              </a:rPr>
              <a:t>Вот какая девочка, как она мала! </a:t>
            </a:r>
          </a:p>
          <a:p>
            <a:r>
              <a:rPr lang="ru-RU">
                <a:latin typeface="Times New Roman" pitchFamily="18" charset="0"/>
              </a:rPr>
              <a:t>Кто читал об этом книжку и знает девочку-малышку? </a:t>
            </a:r>
          </a:p>
        </p:txBody>
      </p:sp>
      <p:sp>
        <p:nvSpPr>
          <p:cNvPr id="20485" name="AutoShape 7" descr="9k="/>
          <p:cNvSpPr>
            <a:spLocks noChangeAspect="1" noChangeArrowheads="1"/>
          </p:cNvSpPr>
          <p:nvPr/>
        </p:nvSpPr>
        <p:spPr bwMode="auto">
          <a:xfrm>
            <a:off x="1990725" y="1557338"/>
            <a:ext cx="5162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AutoShape 9" descr="9k="/>
          <p:cNvSpPr>
            <a:spLocks noChangeAspect="1" noChangeArrowheads="1"/>
          </p:cNvSpPr>
          <p:nvPr/>
        </p:nvSpPr>
        <p:spPr bwMode="auto">
          <a:xfrm>
            <a:off x="1990725" y="1557338"/>
            <a:ext cx="5162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7" name="AutoShape 11" descr="9k="/>
          <p:cNvSpPr>
            <a:spLocks noChangeAspect="1" noChangeArrowheads="1"/>
          </p:cNvSpPr>
          <p:nvPr/>
        </p:nvSpPr>
        <p:spPr bwMode="auto">
          <a:xfrm>
            <a:off x="1990725" y="1557338"/>
            <a:ext cx="5162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493" name="Picture 13" descr="duimovoch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412875"/>
            <a:ext cx="4154487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468313" y="1773238"/>
            <a:ext cx="3008312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"...</a:t>
            </a:r>
            <a:r>
              <a:rPr lang="ru-RU">
                <a:latin typeface="Times New Roman" pitchFamily="18" charset="0"/>
              </a:rPr>
              <a:t>Рано утром на рассвете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Умываются мышата,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И котята, и утята,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Ты один не умывался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И грязнулею остался!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И бежали от грязнули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И чулки, и башмаки.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Я великий умывальник,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Знаменитый…"</a:t>
            </a:r>
            <a:r>
              <a:rPr lang="ru-RU"/>
              <a:t> </a:t>
            </a:r>
          </a:p>
        </p:txBody>
      </p:sp>
      <p:pic>
        <p:nvPicPr>
          <p:cNvPr id="7" name="Рисунок 6" descr="дядя федор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8FDF9"/>
              </a:clrFrom>
              <a:clrTo>
                <a:srgbClr val="F8FD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205038"/>
            <a:ext cx="3563937" cy="356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ChangeArrowheads="1"/>
          </p:cNvSpPr>
          <p:nvPr/>
        </p:nvSpPr>
        <p:spPr bwMode="auto">
          <a:xfrm>
            <a:off x="5148263" y="2781300"/>
            <a:ext cx="33845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" </a:t>
            </a:r>
            <a:r>
              <a:rPr lang="ru-RU">
                <a:latin typeface="Times New Roman" pitchFamily="18" charset="0"/>
              </a:rPr>
              <a:t>С букварем шагает в школу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Деревянный мальчуган.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Попадает вместо школы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В полотняный балаган.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Как зовется эта книжка?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Как зовется сам мальчишка?" </a:t>
            </a:r>
            <a:br>
              <a:rPr lang="ru-RU">
                <a:latin typeface="Times New Roman" pitchFamily="18" charset="0"/>
              </a:rPr>
            </a:br>
            <a:endParaRPr lang="ru-RU">
              <a:latin typeface="Times New Roman" pitchFamily="18" charset="0"/>
            </a:endParaRPr>
          </a:p>
        </p:txBody>
      </p:sp>
      <p:pic>
        <p:nvPicPr>
          <p:cNvPr id="24582" name="Picture 6" descr="mult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557338"/>
            <a:ext cx="36004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323850" y="112553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D60093"/>
                </a:solidFill>
                <a:latin typeface="Times New Roman" pitchFamily="18" charset="0"/>
              </a:rPr>
              <a:t>2.Путаница (выбери  правильный  ответ)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39750" y="1989138"/>
            <a:ext cx="34559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В Простоквашино он жил</a:t>
            </a:r>
            <a:br>
              <a:rPr lang="ru-RU"/>
            </a:br>
            <a:r>
              <a:rPr lang="ru-RU"/>
              <a:t>И с Матроскиным дружил.</a:t>
            </a:r>
            <a:br>
              <a:rPr lang="ru-RU"/>
            </a:br>
            <a:r>
              <a:rPr lang="ru-RU"/>
              <a:t>Простоват он был немножко,</a:t>
            </a:r>
            <a:br>
              <a:rPr lang="ru-RU"/>
            </a:br>
            <a:r>
              <a:rPr lang="ru-RU"/>
              <a:t>Звали песика... </a:t>
            </a:r>
          </a:p>
        </p:txBody>
      </p:sp>
      <p:pic>
        <p:nvPicPr>
          <p:cNvPr id="23555" name="Picture 4" descr="mult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2565400"/>
            <a:ext cx="331311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mult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357563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/>
        </p:nvSpPr>
        <p:spPr bwMode="auto">
          <a:xfrm>
            <a:off x="250825" y="1412875"/>
            <a:ext cx="3314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Он гулял по лесу смело,</a:t>
            </a:r>
            <a:br>
              <a:rPr lang="ru-RU"/>
            </a:br>
            <a:r>
              <a:rPr lang="ru-RU"/>
              <a:t>Но лиса героя съела.</a:t>
            </a:r>
            <a:br>
              <a:rPr lang="ru-RU"/>
            </a:br>
            <a:r>
              <a:rPr lang="ru-RU"/>
              <a:t>На прощанье спел бедняжка.</a:t>
            </a:r>
            <a:br>
              <a:rPr lang="ru-RU"/>
            </a:br>
            <a:r>
              <a:rPr lang="ru-RU"/>
              <a:t>Его звали... </a:t>
            </a:r>
          </a:p>
        </p:txBody>
      </p:sp>
      <p:pic>
        <p:nvPicPr>
          <p:cNvPr id="24578" name="Picture 4" descr="kolobok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125" y="1916113"/>
            <a:ext cx="323373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kidpic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997200"/>
            <a:ext cx="32400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ChangeArrowheads="1"/>
          </p:cNvSpPr>
          <p:nvPr/>
        </p:nvSpPr>
        <p:spPr bwMode="auto">
          <a:xfrm>
            <a:off x="5795963" y="1628775"/>
            <a:ext cx="30686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Все узнает, подглядит,</a:t>
            </a:r>
            <a:br>
              <a:rPr lang="ru-RU"/>
            </a:br>
            <a:r>
              <a:rPr lang="ru-RU"/>
              <a:t>Всем мешает и вредит.</a:t>
            </a:r>
            <a:br>
              <a:rPr lang="ru-RU"/>
            </a:br>
            <a:r>
              <a:rPr lang="ru-RU"/>
              <a:t>Ей лишь крыска дорога,</a:t>
            </a:r>
            <a:br>
              <a:rPr lang="ru-RU"/>
            </a:br>
            <a:r>
              <a:rPr lang="ru-RU"/>
              <a:t>А зовут ее...                         </a:t>
            </a:r>
          </a:p>
        </p:txBody>
      </p:sp>
      <p:pic>
        <p:nvPicPr>
          <p:cNvPr id="27654" name="Picture 6" descr="baba-jaga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3068638"/>
            <a:ext cx="287178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8" descr="&amp;Kcy;&amp;acy;&amp;rcy;&amp;tcy;&amp;icy;&amp;ncy;&amp;kcy;&amp;icy; &amp;pcy;&amp;ocy; &amp;zcy;&amp;acy;&amp;pcy;&amp;rcy;&amp;ocy;&amp;scy;&amp;ucy; &amp;shcy;&amp;kcy;&amp;ocy;&amp;lcy;&amp;softcy;&amp;ncy;&amp;ycy;&amp;iecy; &amp;kcy;&amp;acy;&amp;rcy;&amp;tcy;&amp;icy;&amp;ncy;&amp;kcy;&amp;icy; &amp;shcy;&amp;acy;&amp;pcy;&amp;ocy;&amp;kcy;&amp;lcy;&amp;yacy;&amp;kcy;"/>
          <p:cNvSpPr>
            <a:spLocks noChangeAspect="1" noChangeArrowheads="1"/>
          </p:cNvSpPr>
          <p:nvPr/>
        </p:nvSpPr>
        <p:spPr bwMode="auto">
          <a:xfrm>
            <a:off x="3971925" y="2976563"/>
            <a:ext cx="1200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AutoShape 10" descr="&amp;Kcy;&amp;acy;&amp;rcy;&amp;tcy;&amp;icy;&amp;ncy;&amp;kcy;&amp;icy; &amp;pcy;&amp;ocy; &amp;zcy;&amp;acy;&amp;pcy;&amp;rcy;&amp;ocy;&amp;scy;&amp;ucy; &amp;shcy;&amp;kcy;&amp;ocy;&amp;lcy;&amp;softcy;&amp;ncy;&amp;ycy;&amp;iecy; &amp;kcy;&amp;acy;&amp;rcy;&amp;tcy;&amp;icy;&amp;ncy;&amp;kcy;&amp;icy; &amp;shcy;&amp;acy;&amp;pcy;&amp;ocy;&amp;kcy;&amp;lcy;&amp;yacy;&amp;kcy;"/>
          <p:cNvSpPr>
            <a:spLocks noChangeAspect="1" noChangeArrowheads="1"/>
          </p:cNvSpPr>
          <p:nvPr/>
        </p:nvSpPr>
        <p:spPr bwMode="auto">
          <a:xfrm>
            <a:off x="3971925" y="2976563"/>
            <a:ext cx="1200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5" name="AutoShape 12" descr="&amp;Kcy;&amp;acy;&amp;rcy;&amp;tcy;&amp;icy;&amp;ncy;&amp;kcy;&amp;icy; &amp;pcy;&amp;ocy; &amp;zcy;&amp;acy;&amp;pcy;&amp;rcy;&amp;ocy;&amp;scy;&amp;ucy; &amp;shcy;&amp;acy;&amp;pcy;&amp;ocy;&amp;kcy;&amp;lcy;&amp;yacy;&amp;k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4124325" y="2833688"/>
            <a:ext cx="895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AutoShape 14" descr="&amp;Kcy;&amp;acy;&amp;rcy;&amp;tcy;&amp;icy;&amp;ncy;&amp;kcy;&amp;icy; &amp;pcy;&amp;ocy; &amp;zcy;&amp;acy;&amp;pcy;&amp;rcy;&amp;ocy;&amp;scy;&amp;ucy; &amp;shcy;&amp;acy;&amp;pcy;&amp;ocy;&amp;kcy;&amp;lcy;&amp;yacy;&amp;k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4124325" y="2833688"/>
            <a:ext cx="895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7" name="AutoShape 16" descr="ANd9GcSNKWKppyJnkgxB3sBkjOXASO_ywhiwsfnQIf8jqBWVyQ32X4KGQ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AutoShape 18" descr="ANd9GcSNKWKppyJnkgxB3sBkjOXASO_ywhiwsfnQIf8jqBWVyQ32X4KGQ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9" name="Picture 20" descr="ANd9GcSNKWKppyJnkgxB3sBkjOXASO_ywhiwsfnQIf8jqBWVyQ32X4KGQ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484313"/>
            <a:ext cx="335915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370</Words>
  <Application>Microsoft Office PowerPoint</Application>
  <PresentationFormat>Экран (4:3)</PresentationFormat>
  <Paragraphs>118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2.Путаница (выбери  правильный  ответ)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Соединить пары слов в столбиках.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One_64</cp:lastModifiedBy>
  <cp:revision>36</cp:revision>
  <dcterms:created xsi:type="dcterms:W3CDTF">2013-07-29T17:42:42Z</dcterms:created>
  <dcterms:modified xsi:type="dcterms:W3CDTF">2016-10-11T20:24:23Z</dcterms:modified>
</cp:coreProperties>
</file>