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6"/>
  </p:handoutMasterIdLst>
  <p:sldIdLst>
    <p:sldId id="256" r:id="rId2"/>
    <p:sldId id="261" r:id="rId3"/>
    <p:sldId id="263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9" r:id="rId17"/>
    <p:sldId id="277" r:id="rId18"/>
    <p:sldId id="278" r:id="rId19"/>
    <p:sldId id="280" r:id="rId20"/>
    <p:sldId id="281" r:id="rId21"/>
    <p:sldId id="282" r:id="rId22"/>
    <p:sldId id="283" r:id="rId23"/>
    <p:sldId id="284" r:id="rId24"/>
    <p:sldId id="285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6" r:id="rId34"/>
    <p:sldId id="295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A8D"/>
    <a:srgbClr val="3A5896"/>
    <a:srgbClr val="003374"/>
    <a:srgbClr val="D6DEEA"/>
    <a:srgbClr val="FFFFFF"/>
    <a:srgbClr val="385592"/>
    <a:srgbClr val="9F9289"/>
    <a:srgbClr val="E2DEDB"/>
    <a:srgbClr val="F1F1F1"/>
    <a:srgbClr val="1D3C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9127" autoAdjust="0"/>
  </p:normalViewPr>
  <p:slideViewPr>
    <p:cSldViewPr snapToGrid="0">
      <p:cViewPr>
        <p:scale>
          <a:sx n="79" d="100"/>
          <a:sy n="79" d="100"/>
        </p:scale>
        <p:origin x="-101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15CE1F-6BDD-4067-B2D7-D3D5436815BD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92A517-9BBB-47CA-B666-DCE15F0B3710}">
      <dgm:prSet phldrT="[Текст]" custT="1"/>
      <dgm:spPr/>
      <dgm:t>
        <a:bodyPr/>
        <a:lstStyle/>
        <a:p>
          <a:r>
            <a:rPr lang="ru-RU" sz="1400" b="1" i="1" u="sng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Интерактивные технологии</a:t>
          </a:r>
          <a:endParaRPr lang="ru-RU" sz="1400" b="1" i="1" u="sng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E508AF9-AAB0-49C3-8F67-187EDCC1E675}" type="parTrans" cxnId="{E8DD8FE1-9348-4F61-97D2-FB52DB1D45E5}">
      <dgm:prSet/>
      <dgm:spPr/>
      <dgm:t>
        <a:bodyPr/>
        <a:lstStyle/>
        <a:p>
          <a:endParaRPr lang="ru-RU"/>
        </a:p>
      </dgm:t>
    </dgm:pt>
    <dgm:pt modelId="{9BF7426A-E9E0-4A0F-91A6-E3539622CC76}" type="sibTrans" cxnId="{E8DD8FE1-9348-4F61-97D2-FB52DB1D45E5}">
      <dgm:prSet/>
      <dgm:spPr/>
      <dgm:t>
        <a:bodyPr/>
        <a:lstStyle/>
        <a:p>
          <a:endParaRPr lang="ru-RU"/>
        </a:p>
      </dgm:t>
    </dgm:pt>
    <dgm:pt modelId="{34DA72B7-2C0F-458E-8117-0484118070F7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Детский дизайн</a:t>
          </a:r>
          <a:endParaRPr lang="ru-RU" sz="16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A46AC80-6BE4-4F0E-ADE3-B62289E141F7}" type="parTrans" cxnId="{99BDD150-FD8D-46A5-B91D-E66438E10CC4}">
      <dgm:prSet/>
      <dgm:spPr/>
      <dgm:t>
        <a:bodyPr/>
        <a:lstStyle/>
        <a:p>
          <a:endParaRPr lang="ru-RU"/>
        </a:p>
      </dgm:t>
    </dgm:pt>
    <dgm:pt modelId="{3A1EF351-1630-4C13-8D66-805D72E4CAE1}" type="sibTrans" cxnId="{99BDD150-FD8D-46A5-B91D-E66438E10CC4}">
      <dgm:prSet/>
      <dgm:spPr/>
      <dgm:t>
        <a:bodyPr/>
        <a:lstStyle/>
        <a:p>
          <a:endParaRPr lang="ru-RU"/>
        </a:p>
      </dgm:t>
    </dgm:pt>
    <dgm:pt modelId="{FF37A1A4-A6E1-4B28-B5A9-3C46D29C931D}">
      <dgm:prSet phldrT="[Текст]" custT="1"/>
      <dgm:spPr/>
      <dgm:t>
        <a:bodyPr/>
        <a:lstStyle/>
        <a:p>
          <a:r>
            <a:rPr lang="ru-RU" sz="1600" b="1" dirty="0" err="1" smtClean="0">
              <a:latin typeface="Times New Roman" pitchFamily="18" charset="0"/>
              <a:cs typeface="Times New Roman" pitchFamily="18" charset="0"/>
            </a:rPr>
            <a:t>Здоровьесберегающие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 технологии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FE8C471B-1B8D-45C0-8962-2E72BA8395C4}" type="parTrans" cxnId="{44FD759C-BA25-4292-BC26-3FA8F1E5159E}">
      <dgm:prSet/>
      <dgm:spPr/>
      <dgm:t>
        <a:bodyPr/>
        <a:lstStyle/>
        <a:p>
          <a:endParaRPr lang="ru-RU"/>
        </a:p>
      </dgm:t>
    </dgm:pt>
    <dgm:pt modelId="{299A2728-3BFA-4E22-9D60-4FB2797F1211}" type="sibTrans" cxnId="{44FD759C-BA25-4292-BC26-3FA8F1E5159E}">
      <dgm:prSet/>
      <dgm:spPr/>
      <dgm:t>
        <a:bodyPr/>
        <a:lstStyle/>
        <a:p>
          <a:endParaRPr lang="ru-RU"/>
        </a:p>
      </dgm:t>
    </dgm:pt>
    <dgm:pt modelId="{F6C4835C-105F-4250-8670-BE3F297687A5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Технология проблемного обучения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06199A46-8BDB-45AB-BB6A-35919505D376}" type="parTrans" cxnId="{2D98A229-EB1D-4DB7-86B8-D883351CD066}">
      <dgm:prSet/>
      <dgm:spPr/>
      <dgm:t>
        <a:bodyPr/>
        <a:lstStyle/>
        <a:p>
          <a:endParaRPr lang="ru-RU"/>
        </a:p>
      </dgm:t>
    </dgm:pt>
    <dgm:pt modelId="{0434EA5A-4D30-49AF-8406-A5F0E335F92F}" type="sibTrans" cxnId="{2D98A229-EB1D-4DB7-86B8-D883351CD066}">
      <dgm:prSet/>
      <dgm:spPr/>
      <dgm:t>
        <a:bodyPr/>
        <a:lstStyle/>
        <a:p>
          <a:endParaRPr lang="ru-RU"/>
        </a:p>
      </dgm:t>
    </dgm:pt>
    <dgm:pt modelId="{1B9A64EC-17D1-4A34-9AA4-C0E417CDE858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ИКТ- технологии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C917F769-9091-4AB6-B158-07F55F2ACFC0}" type="parTrans" cxnId="{0E62F664-4479-4077-A8E4-18FFA20AA165}">
      <dgm:prSet/>
      <dgm:spPr/>
      <dgm:t>
        <a:bodyPr/>
        <a:lstStyle/>
        <a:p>
          <a:endParaRPr lang="ru-RU"/>
        </a:p>
      </dgm:t>
    </dgm:pt>
    <dgm:pt modelId="{E124E06D-3F1E-4010-BAC8-DF204626D477}" type="sibTrans" cxnId="{0E62F664-4479-4077-A8E4-18FFA20AA165}">
      <dgm:prSet/>
      <dgm:spPr/>
      <dgm:t>
        <a:bodyPr/>
        <a:lstStyle/>
        <a:p>
          <a:endParaRPr lang="ru-RU"/>
        </a:p>
      </dgm:t>
    </dgm:pt>
    <dgm:pt modelId="{9E3D2BFF-0988-47F7-AE09-7B9680B6A46C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Проектные технологии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EF9849C6-E7A1-4A6E-A265-68BFA1401932}" type="parTrans" cxnId="{9B1B5EB5-1540-4750-A7E2-C21A7B340875}">
      <dgm:prSet/>
      <dgm:spPr/>
      <dgm:t>
        <a:bodyPr/>
        <a:lstStyle/>
        <a:p>
          <a:endParaRPr lang="ru-RU"/>
        </a:p>
      </dgm:t>
    </dgm:pt>
    <dgm:pt modelId="{1E9C9106-2CCD-4BBF-885C-29E5D4E02459}" type="sibTrans" cxnId="{9B1B5EB5-1540-4750-A7E2-C21A7B340875}">
      <dgm:prSet/>
      <dgm:spPr/>
      <dgm:t>
        <a:bodyPr/>
        <a:lstStyle/>
        <a:p>
          <a:endParaRPr lang="ru-RU"/>
        </a:p>
      </dgm:t>
    </dgm:pt>
    <dgm:pt modelId="{633B9250-89E2-4AB9-BF92-78B8529DE239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Игровые технологии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393F9282-CA77-44A3-975F-A73755A98D2B}" type="parTrans" cxnId="{A49762AE-DFAE-4E77-90C3-6CB8561C84C9}">
      <dgm:prSet/>
      <dgm:spPr/>
      <dgm:t>
        <a:bodyPr/>
        <a:lstStyle/>
        <a:p>
          <a:endParaRPr lang="ru-RU"/>
        </a:p>
      </dgm:t>
    </dgm:pt>
    <dgm:pt modelId="{47530593-5C0D-4411-80B1-FB0B20952396}" type="sibTrans" cxnId="{A49762AE-DFAE-4E77-90C3-6CB8561C84C9}">
      <dgm:prSet/>
      <dgm:spPr/>
      <dgm:t>
        <a:bodyPr/>
        <a:lstStyle/>
        <a:p>
          <a:endParaRPr lang="ru-RU"/>
        </a:p>
      </dgm:t>
    </dgm:pt>
    <dgm:pt modelId="{7483E38A-846C-4BC6-BC5E-34CEB2D0B27B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Технология интегрированного  занятия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8A1458DB-DA71-4049-964B-3E912C4544BB}" type="parTrans" cxnId="{FE861676-BC0C-44A1-AFE2-EE4D282C2BB0}">
      <dgm:prSet/>
      <dgm:spPr/>
      <dgm:t>
        <a:bodyPr/>
        <a:lstStyle/>
        <a:p>
          <a:endParaRPr lang="ru-RU"/>
        </a:p>
      </dgm:t>
    </dgm:pt>
    <dgm:pt modelId="{07C40D8A-DD98-42BA-A2A7-255B79CC61DB}" type="sibTrans" cxnId="{FE861676-BC0C-44A1-AFE2-EE4D282C2BB0}">
      <dgm:prSet/>
      <dgm:spPr/>
      <dgm:t>
        <a:bodyPr/>
        <a:lstStyle/>
        <a:p>
          <a:endParaRPr lang="ru-RU"/>
        </a:p>
      </dgm:t>
    </dgm:pt>
    <dgm:pt modelId="{D5E9EB20-9149-4A8D-8CC5-9F4F6FD0841C}" type="pres">
      <dgm:prSet presAssocID="{4B15CE1F-6BDD-4067-B2D7-D3D5436815B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835333-ACE7-427A-9469-2C14311C6C6B}" type="pres">
      <dgm:prSet presAssocID="{F392A517-9BBB-47CA-B666-DCE15F0B3710}" presName="centerShape" presStyleLbl="node0" presStyleIdx="0" presStyleCnt="1" custScaleX="181715" custScaleY="122473"/>
      <dgm:spPr/>
      <dgm:t>
        <a:bodyPr/>
        <a:lstStyle/>
        <a:p>
          <a:endParaRPr lang="ru-RU"/>
        </a:p>
      </dgm:t>
    </dgm:pt>
    <dgm:pt modelId="{D17543B2-1912-43A8-9586-82040AF8970C}" type="pres">
      <dgm:prSet presAssocID="{9A46AC80-6BE4-4F0E-ADE3-B62289E141F7}" presName="Name9" presStyleLbl="parChTrans1D2" presStyleIdx="0" presStyleCnt="7"/>
      <dgm:spPr/>
      <dgm:t>
        <a:bodyPr/>
        <a:lstStyle/>
        <a:p>
          <a:endParaRPr lang="ru-RU"/>
        </a:p>
      </dgm:t>
    </dgm:pt>
    <dgm:pt modelId="{2409342B-1B8D-4B4F-91B9-FBABFD7F82C2}" type="pres">
      <dgm:prSet presAssocID="{9A46AC80-6BE4-4F0E-ADE3-B62289E141F7}" presName="connTx" presStyleLbl="parChTrans1D2" presStyleIdx="0" presStyleCnt="7"/>
      <dgm:spPr/>
      <dgm:t>
        <a:bodyPr/>
        <a:lstStyle/>
        <a:p>
          <a:endParaRPr lang="ru-RU"/>
        </a:p>
      </dgm:t>
    </dgm:pt>
    <dgm:pt modelId="{422B014A-A735-4F74-A429-57AFF6FC7E73}" type="pres">
      <dgm:prSet presAssocID="{34DA72B7-2C0F-458E-8117-0484118070F7}" presName="node" presStyleLbl="node1" presStyleIdx="0" presStyleCnt="7" custRadScaleRad="98097" custRadScaleInc="-14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C95AE-AF2E-4E9B-92DB-A5EBEE0B50AB}" type="pres">
      <dgm:prSet presAssocID="{393F9282-CA77-44A3-975F-A73755A98D2B}" presName="Name9" presStyleLbl="parChTrans1D2" presStyleIdx="1" presStyleCnt="7"/>
      <dgm:spPr/>
      <dgm:t>
        <a:bodyPr/>
        <a:lstStyle/>
        <a:p>
          <a:endParaRPr lang="ru-RU"/>
        </a:p>
      </dgm:t>
    </dgm:pt>
    <dgm:pt modelId="{8FAF4DEB-286A-4FA8-98E9-20AD2EBBE868}" type="pres">
      <dgm:prSet presAssocID="{393F9282-CA77-44A3-975F-A73755A98D2B}" presName="connTx" presStyleLbl="parChTrans1D2" presStyleIdx="1" presStyleCnt="7"/>
      <dgm:spPr/>
      <dgm:t>
        <a:bodyPr/>
        <a:lstStyle/>
        <a:p>
          <a:endParaRPr lang="ru-RU"/>
        </a:p>
      </dgm:t>
    </dgm:pt>
    <dgm:pt modelId="{37F97360-BCEA-41E7-912C-6532A0F3F662}" type="pres">
      <dgm:prSet presAssocID="{633B9250-89E2-4AB9-BF92-78B8529DE239}" presName="node" presStyleLbl="node1" presStyleIdx="1" presStyleCnt="7" custScaleX="139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60A0C-D169-4EF3-B7EB-F9A81226FB2A}" type="pres">
      <dgm:prSet presAssocID="{8A1458DB-DA71-4049-964B-3E912C4544BB}" presName="Name9" presStyleLbl="parChTrans1D2" presStyleIdx="2" presStyleCnt="7"/>
      <dgm:spPr/>
      <dgm:t>
        <a:bodyPr/>
        <a:lstStyle/>
        <a:p>
          <a:endParaRPr lang="ru-RU"/>
        </a:p>
      </dgm:t>
    </dgm:pt>
    <dgm:pt modelId="{9D6E2C80-8B07-413F-A8D6-37FE05224C48}" type="pres">
      <dgm:prSet presAssocID="{8A1458DB-DA71-4049-964B-3E912C4544BB}" presName="connTx" presStyleLbl="parChTrans1D2" presStyleIdx="2" presStyleCnt="7"/>
      <dgm:spPr/>
      <dgm:t>
        <a:bodyPr/>
        <a:lstStyle/>
        <a:p>
          <a:endParaRPr lang="ru-RU"/>
        </a:p>
      </dgm:t>
    </dgm:pt>
    <dgm:pt modelId="{60C5B302-B59D-4BC4-8089-DE927D4F9560}" type="pres">
      <dgm:prSet presAssocID="{7483E38A-846C-4BC6-BC5E-34CEB2D0B27B}" presName="node" presStyleLbl="node1" presStyleIdx="2" presStyleCnt="7" custScaleX="1614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54ABCA-DF02-4F49-800C-CD580F906BC9}" type="pres">
      <dgm:prSet presAssocID="{EF9849C6-E7A1-4A6E-A265-68BFA1401932}" presName="Name9" presStyleLbl="parChTrans1D2" presStyleIdx="3" presStyleCnt="7"/>
      <dgm:spPr/>
      <dgm:t>
        <a:bodyPr/>
        <a:lstStyle/>
        <a:p>
          <a:endParaRPr lang="ru-RU"/>
        </a:p>
      </dgm:t>
    </dgm:pt>
    <dgm:pt modelId="{ECBB4EAA-C511-42A1-ADD6-51C1E42834AB}" type="pres">
      <dgm:prSet presAssocID="{EF9849C6-E7A1-4A6E-A265-68BFA1401932}" presName="connTx" presStyleLbl="parChTrans1D2" presStyleIdx="3" presStyleCnt="7"/>
      <dgm:spPr/>
      <dgm:t>
        <a:bodyPr/>
        <a:lstStyle/>
        <a:p>
          <a:endParaRPr lang="ru-RU"/>
        </a:p>
      </dgm:t>
    </dgm:pt>
    <dgm:pt modelId="{12E78D8D-7119-4688-AA4A-9C06EDD64969}" type="pres">
      <dgm:prSet presAssocID="{9E3D2BFF-0988-47F7-AE09-7B9680B6A46C}" presName="node" presStyleLbl="node1" presStyleIdx="3" presStyleCnt="7" custScaleX="152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89D8FE-841F-48FF-A033-B69D1119748E}" type="pres">
      <dgm:prSet presAssocID="{FE8C471B-1B8D-45C0-8962-2E72BA8395C4}" presName="Name9" presStyleLbl="parChTrans1D2" presStyleIdx="4" presStyleCnt="7"/>
      <dgm:spPr/>
      <dgm:t>
        <a:bodyPr/>
        <a:lstStyle/>
        <a:p>
          <a:endParaRPr lang="ru-RU"/>
        </a:p>
      </dgm:t>
    </dgm:pt>
    <dgm:pt modelId="{97F6C53F-6F86-4C09-8C73-3D3E5C11F6A8}" type="pres">
      <dgm:prSet presAssocID="{FE8C471B-1B8D-45C0-8962-2E72BA8395C4}" presName="connTx" presStyleLbl="parChTrans1D2" presStyleIdx="4" presStyleCnt="7"/>
      <dgm:spPr/>
      <dgm:t>
        <a:bodyPr/>
        <a:lstStyle/>
        <a:p>
          <a:endParaRPr lang="ru-RU"/>
        </a:p>
      </dgm:t>
    </dgm:pt>
    <dgm:pt modelId="{9924D2C2-3193-4D59-9013-38C66DB0A1D3}" type="pres">
      <dgm:prSet presAssocID="{FF37A1A4-A6E1-4B28-B5A9-3C46D29C931D}" presName="node" presStyleLbl="node1" presStyleIdx="4" presStyleCnt="7" custScaleX="1587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B76873-9ABF-4B4A-B426-38273C496A8F}" type="pres">
      <dgm:prSet presAssocID="{06199A46-8BDB-45AB-BB6A-35919505D376}" presName="Name9" presStyleLbl="parChTrans1D2" presStyleIdx="5" presStyleCnt="7"/>
      <dgm:spPr/>
      <dgm:t>
        <a:bodyPr/>
        <a:lstStyle/>
        <a:p>
          <a:endParaRPr lang="ru-RU"/>
        </a:p>
      </dgm:t>
    </dgm:pt>
    <dgm:pt modelId="{1F70F884-D1CA-45D6-99C9-2F5372092BBF}" type="pres">
      <dgm:prSet presAssocID="{06199A46-8BDB-45AB-BB6A-35919505D376}" presName="connTx" presStyleLbl="parChTrans1D2" presStyleIdx="5" presStyleCnt="7"/>
      <dgm:spPr/>
      <dgm:t>
        <a:bodyPr/>
        <a:lstStyle/>
        <a:p>
          <a:endParaRPr lang="ru-RU"/>
        </a:p>
      </dgm:t>
    </dgm:pt>
    <dgm:pt modelId="{35E61E6C-F336-4525-A267-2223C588A88C}" type="pres">
      <dgm:prSet presAssocID="{F6C4835C-105F-4250-8670-BE3F297687A5}" presName="node" presStyleLbl="node1" presStyleIdx="5" presStyleCnt="7" custScaleX="163904" custScaleY="851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DF51C1-93B4-4AB1-988E-8B8B1177CA80}" type="pres">
      <dgm:prSet presAssocID="{C917F769-9091-4AB6-B158-07F55F2ACFC0}" presName="Name9" presStyleLbl="parChTrans1D2" presStyleIdx="6" presStyleCnt="7"/>
      <dgm:spPr/>
      <dgm:t>
        <a:bodyPr/>
        <a:lstStyle/>
        <a:p>
          <a:endParaRPr lang="ru-RU"/>
        </a:p>
      </dgm:t>
    </dgm:pt>
    <dgm:pt modelId="{F4BC5FC5-4E93-4FE1-877C-2976C9E83A32}" type="pres">
      <dgm:prSet presAssocID="{C917F769-9091-4AB6-B158-07F55F2ACFC0}" presName="connTx" presStyleLbl="parChTrans1D2" presStyleIdx="6" presStyleCnt="7"/>
      <dgm:spPr/>
      <dgm:t>
        <a:bodyPr/>
        <a:lstStyle/>
        <a:p>
          <a:endParaRPr lang="ru-RU"/>
        </a:p>
      </dgm:t>
    </dgm:pt>
    <dgm:pt modelId="{C25B7C32-3A3A-4BD7-8051-3D44622D9EB3}" type="pres">
      <dgm:prSet presAssocID="{1B9A64EC-17D1-4A34-9AA4-C0E417CDE858}" presName="node" presStyleLbl="node1" presStyleIdx="6" presStyleCnt="7" custScaleX="142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8DD8FE1-9348-4F61-97D2-FB52DB1D45E5}" srcId="{4B15CE1F-6BDD-4067-B2D7-D3D5436815BD}" destId="{F392A517-9BBB-47CA-B666-DCE15F0B3710}" srcOrd="0" destOrd="0" parTransId="{6E508AF9-AAB0-49C3-8F67-187EDCC1E675}" sibTransId="{9BF7426A-E9E0-4A0F-91A6-E3539622CC76}"/>
    <dgm:cxn modelId="{5C160FB1-B506-4934-B287-71EDDF4FE899}" type="presOf" srcId="{34DA72B7-2C0F-458E-8117-0484118070F7}" destId="{422B014A-A735-4F74-A429-57AFF6FC7E73}" srcOrd="0" destOrd="0" presId="urn:microsoft.com/office/officeart/2005/8/layout/radial1"/>
    <dgm:cxn modelId="{58B701AE-6113-4471-A418-FABE13AAFB45}" type="presOf" srcId="{393F9282-CA77-44A3-975F-A73755A98D2B}" destId="{8FAF4DEB-286A-4FA8-98E9-20AD2EBBE868}" srcOrd="1" destOrd="0" presId="urn:microsoft.com/office/officeart/2005/8/layout/radial1"/>
    <dgm:cxn modelId="{2D98A229-EB1D-4DB7-86B8-D883351CD066}" srcId="{F392A517-9BBB-47CA-B666-DCE15F0B3710}" destId="{F6C4835C-105F-4250-8670-BE3F297687A5}" srcOrd="5" destOrd="0" parTransId="{06199A46-8BDB-45AB-BB6A-35919505D376}" sibTransId="{0434EA5A-4D30-49AF-8406-A5F0E335F92F}"/>
    <dgm:cxn modelId="{FE861676-BC0C-44A1-AFE2-EE4D282C2BB0}" srcId="{F392A517-9BBB-47CA-B666-DCE15F0B3710}" destId="{7483E38A-846C-4BC6-BC5E-34CEB2D0B27B}" srcOrd="2" destOrd="0" parTransId="{8A1458DB-DA71-4049-964B-3E912C4544BB}" sibTransId="{07C40D8A-DD98-42BA-A2A7-255B79CC61DB}"/>
    <dgm:cxn modelId="{43A501DE-8586-4B10-B16C-421D3F45802B}" type="presOf" srcId="{1B9A64EC-17D1-4A34-9AA4-C0E417CDE858}" destId="{C25B7C32-3A3A-4BD7-8051-3D44622D9EB3}" srcOrd="0" destOrd="0" presId="urn:microsoft.com/office/officeart/2005/8/layout/radial1"/>
    <dgm:cxn modelId="{44FD759C-BA25-4292-BC26-3FA8F1E5159E}" srcId="{F392A517-9BBB-47CA-B666-DCE15F0B3710}" destId="{FF37A1A4-A6E1-4B28-B5A9-3C46D29C931D}" srcOrd="4" destOrd="0" parTransId="{FE8C471B-1B8D-45C0-8962-2E72BA8395C4}" sibTransId="{299A2728-3BFA-4E22-9D60-4FB2797F1211}"/>
    <dgm:cxn modelId="{40700DD4-BAED-41B1-9A06-BBC470467FBE}" type="presOf" srcId="{9E3D2BFF-0988-47F7-AE09-7B9680B6A46C}" destId="{12E78D8D-7119-4688-AA4A-9C06EDD64969}" srcOrd="0" destOrd="0" presId="urn:microsoft.com/office/officeart/2005/8/layout/radial1"/>
    <dgm:cxn modelId="{DFA969B4-6846-4DA6-8314-3CE7310F659C}" type="presOf" srcId="{633B9250-89E2-4AB9-BF92-78B8529DE239}" destId="{37F97360-BCEA-41E7-912C-6532A0F3F662}" srcOrd="0" destOrd="0" presId="urn:microsoft.com/office/officeart/2005/8/layout/radial1"/>
    <dgm:cxn modelId="{95860F93-273F-4720-84A9-CDFC7613B985}" type="presOf" srcId="{FE8C471B-1B8D-45C0-8962-2E72BA8395C4}" destId="{97F6C53F-6F86-4C09-8C73-3D3E5C11F6A8}" srcOrd="1" destOrd="0" presId="urn:microsoft.com/office/officeart/2005/8/layout/radial1"/>
    <dgm:cxn modelId="{169ED3CA-967B-434B-A444-3D3BBF532F11}" type="presOf" srcId="{8A1458DB-DA71-4049-964B-3E912C4544BB}" destId="{9D6E2C80-8B07-413F-A8D6-37FE05224C48}" srcOrd="1" destOrd="0" presId="urn:microsoft.com/office/officeart/2005/8/layout/radial1"/>
    <dgm:cxn modelId="{4D402A29-B431-40B2-AB92-6EE57F163257}" type="presOf" srcId="{7483E38A-846C-4BC6-BC5E-34CEB2D0B27B}" destId="{60C5B302-B59D-4BC4-8089-DE927D4F9560}" srcOrd="0" destOrd="0" presId="urn:microsoft.com/office/officeart/2005/8/layout/radial1"/>
    <dgm:cxn modelId="{5F0F2AD0-0DA6-499C-B083-403C4CB8CE5C}" type="presOf" srcId="{393F9282-CA77-44A3-975F-A73755A98D2B}" destId="{B12C95AE-AF2E-4E9B-92DB-A5EBEE0B50AB}" srcOrd="0" destOrd="0" presId="urn:microsoft.com/office/officeart/2005/8/layout/radial1"/>
    <dgm:cxn modelId="{446CFAE4-5753-4D34-9F37-CAFD866B4AF2}" type="presOf" srcId="{06199A46-8BDB-45AB-BB6A-35919505D376}" destId="{1F70F884-D1CA-45D6-99C9-2F5372092BBF}" srcOrd="1" destOrd="0" presId="urn:microsoft.com/office/officeart/2005/8/layout/radial1"/>
    <dgm:cxn modelId="{6B231B03-9367-422C-9D86-0BF8350713EB}" type="presOf" srcId="{9A46AC80-6BE4-4F0E-ADE3-B62289E141F7}" destId="{D17543B2-1912-43A8-9586-82040AF8970C}" srcOrd="0" destOrd="0" presId="urn:microsoft.com/office/officeart/2005/8/layout/radial1"/>
    <dgm:cxn modelId="{00F4EB03-F15C-44C8-8AC3-5164609694D6}" type="presOf" srcId="{F6C4835C-105F-4250-8670-BE3F297687A5}" destId="{35E61E6C-F336-4525-A267-2223C588A88C}" srcOrd="0" destOrd="0" presId="urn:microsoft.com/office/officeart/2005/8/layout/radial1"/>
    <dgm:cxn modelId="{DEA91C4C-354A-4FDF-A4A5-28F462663571}" type="presOf" srcId="{8A1458DB-DA71-4049-964B-3E912C4544BB}" destId="{C4360A0C-D169-4EF3-B7EB-F9A81226FB2A}" srcOrd="0" destOrd="0" presId="urn:microsoft.com/office/officeart/2005/8/layout/radial1"/>
    <dgm:cxn modelId="{64FBCA42-C3C9-446A-9308-5951F07F0299}" type="presOf" srcId="{06199A46-8BDB-45AB-BB6A-35919505D376}" destId="{45B76873-9ABF-4B4A-B426-38273C496A8F}" srcOrd="0" destOrd="0" presId="urn:microsoft.com/office/officeart/2005/8/layout/radial1"/>
    <dgm:cxn modelId="{A49762AE-DFAE-4E77-90C3-6CB8561C84C9}" srcId="{F392A517-9BBB-47CA-B666-DCE15F0B3710}" destId="{633B9250-89E2-4AB9-BF92-78B8529DE239}" srcOrd="1" destOrd="0" parTransId="{393F9282-CA77-44A3-975F-A73755A98D2B}" sibTransId="{47530593-5C0D-4411-80B1-FB0B20952396}"/>
    <dgm:cxn modelId="{B4100606-8009-4B6C-A9C9-A5CC468E05D4}" type="presOf" srcId="{FF37A1A4-A6E1-4B28-B5A9-3C46D29C931D}" destId="{9924D2C2-3193-4D59-9013-38C66DB0A1D3}" srcOrd="0" destOrd="0" presId="urn:microsoft.com/office/officeart/2005/8/layout/radial1"/>
    <dgm:cxn modelId="{138E70B5-62D2-4FB8-B5C1-DB2D0BE71D51}" type="presOf" srcId="{FE8C471B-1B8D-45C0-8962-2E72BA8395C4}" destId="{A489D8FE-841F-48FF-A033-B69D1119748E}" srcOrd="0" destOrd="0" presId="urn:microsoft.com/office/officeart/2005/8/layout/radial1"/>
    <dgm:cxn modelId="{8642EDE5-6450-4CB6-B8A7-0D210BDB6F75}" type="presOf" srcId="{EF9849C6-E7A1-4A6E-A265-68BFA1401932}" destId="{A454ABCA-DF02-4F49-800C-CD580F906BC9}" srcOrd="0" destOrd="0" presId="urn:microsoft.com/office/officeart/2005/8/layout/radial1"/>
    <dgm:cxn modelId="{0E62F664-4479-4077-A8E4-18FFA20AA165}" srcId="{F392A517-9BBB-47CA-B666-DCE15F0B3710}" destId="{1B9A64EC-17D1-4A34-9AA4-C0E417CDE858}" srcOrd="6" destOrd="0" parTransId="{C917F769-9091-4AB6-B158-07F55F2ACFC0}" sibTransId="{E124E06D-3F1E-4010-BAC8-DF204626D477}"/>
    <dgm:cxn modelId="{E92DA363-2153-4985-B259-137244E834F8}" type="presOf" srcId="{C917F769-9091-4AB6-B158-07F55F2ACFC0}" destId="{F4BC5FC5-4E93-4FE1-877C-2976C9E83A32}" srcOrd="1" destOrd="0" presId="urn:microsoft.com/office/officeart/2005/8/layout/radial1"/>
    <dgm:cxn modelId="{2D373B15-CDAF-4DDF-B2DA-1E4C8BEBA650}" type="presOf" srcId="{C917F769-9091-4AB6-B158-07F55F2ACFC0}" destId="{CFDF51C1-93B4-4AB1-988E-8B8B1177CA80}" srcOrd="0" destOrd="0" presId="urn:microsoft.com/office/officeart/2005/8/layout/radial1"/>
    <dgm:cxn modelId="{9B1B5EB5-1540-4750-A7E2-C21A7B340875}" srcId="{F392A517-9BBB-47CA-B666-DCE15F0B3710}" destId="{9E3D2BFF-0988-47F7-AE09-7B9680B6A46C}" srcOrd="3" destOrd="0" parTransId="{EF9849C6-E7A1-4A6E-A265-68BFA1401932}" sibTransId="{1E9C9106-2CCD-4BBF-885C-29E5D4E02459}"/>
    <dgm:cxn modelId="{47EF3174-B90A-4EFE-A97C-EE86A8E16146}" type="presOf" srcId="{4B15CE1F-6BDD-4067-B2D7-D3D5436815BD}" destId="{D5E9EB20-9149-4A8D-8CC5-9F4F6FD0841C}" srcOrd="0" destOrd="0" presId="urn:microsoft.com/office/officeart/2005/8/layout/radial1"/>
    <dgm:cxn modelId="{AE657461-2B99-4143-90EE-389858726C79}" type="presOf" srcId="{9A46AC80-6BE4-4F0E-ADE3-B62289E141F7}" destId="{2409342B-1B8D-4B4F-91B9-FBABFD7F82C2}" srcOrd="1" destOrd="0" presId="urn:microsoft.com/office/officeart/2005/8/layout/radial1"/>
    <dgm:cxn modelId="{99BDD150-FD8D-46A5-B91D-E66438E10CC4}" srcId="{F392A517-9BBB-47CA-B666-DCE15F0B3710}" destId="{34DA72B7-2C0F-458E-8117-0484118070F7}" srcOrd="0" destOrd="0" parTransId="{9A46AC80-6BE4-4F0E-ADE3-B62289E141F7}" sibTransId="{3A1EF351-1630-4C13-8D66-805D72E4CAE1}"/>
    <dgm:cxn modelId="{1E3ADB75-B71C-4A23-B302-42C3849BE345}" type="presOf" srcId="{EF9849C6-E7A1-4A6E-A265-68BFA1401932}" destId="{ECBB4EAA-C511-42A1-ADD6-51C1E42834AB}" srcOrd="1" destOrd="0" presId="urn:microsoft.com/office/officeart/2005/8/layout/radial1"/>
    <dgm:cxn modelId="{2269C89E-F687-4069-8A81-9F19CA0F6A76}" type="presOf" srcId="{F392A517-9BBB-47CA-B666-DCE15F0B3710}" destId="{6B835333-ACE7-427A-9469-2C14311C6C6B}" srcOrd="0" destOrd="0" presId="urn:microsoft.com/office/officeart/2005/8/layout/radial1"/>
    <dgm:cxn modelId="{3A9DA8EA-673B-4186-B089-20819C1D8156}" type="presParOf" srcId="{D5E9EB20-9149-4A8D-8CC5-9F4F6FD0841C}" destId="{6B835333-ACE7-427A-9469-2C14311C6C6B}" srcOrd="0" destOrd="0" presId="urn:microsoft.com/office/officeart/2005/8/layout/radial1"/>
    <dgm:cxn modelId="{FD39E7AE-BA15-481C-ADB5-389D2CFD7D2A}" type="presParOf" srcId="{D5E9EB20-9149-4A8D-8CC5-9F4F6FD0841C}" destId="{D17543B2-1912-43A8-9586-82040AF8970C}" srcOrd="1" destOrd="0" presId="urn:microsoft.com/office/officeart/2005/8/layout/radial1"/>
    <dgm:cxn modelId="{96E63C96-7976-4950-A255-600AE28E86D4}" type="presParOf" srcId="{D17543B2-1912-43A8-9586-82040AF8970C}" destId="{2409342B-1B8D-4B4F-91B9-FBABFD7F82C2}" srcOrd="0" destOrd="0" presId="urn:microsoft.com/office/officeart/2005/8/layout/radial1"/>
    <dgm:cxn modelId="{4BB49A9A-360D-426C-B547-20E51521F657}" type="presParOf" srcId="{D5E9EB20-9149-4A8D-8CC5-9F4F6FD0841C}" destId="{422B014A-A735-4F74-A429-57AFF6FC7E73}" srcOrd="2" destOrd="0" presId="urn:microsoft.com/office/officeart/2005/8/layout/radial1"/>
    <dgm:cxn modelId="{CCCC8AF7-1502-46BB-A5D4-6ED4DB4EE82C}" type="presParOf" srcId="{D5E9EB20-9149-4A8D-8CC5-9F4F6FD0841C}" destId="{B12C95AE-AF2E-4E9B-92DB-A5EBEE0B50AB}" srcOrd="3" destOrd="0" presId="urn:microsoft.com/office/officeart/2005/8/layout/radial1"/>
    <dgm:cxn modelId="{B9970B45-B845-421B-9B86-91489B7A0FD9}" type="presParOf" srcId="{B12C95AE-AF2E-4E9B-92DB-A5EBEE0B50AB}" destId="{8FAF4DEB-286A-4FA8-98E9-20AD2EBBE868}" srcOrd="0" destOrd="0" presId="urn:microsoft.com/office/officeart/2005/8/layout/radial1"/>
    <dgm:cxn modelId="{C3479CFF-58A0-4C6B-92F5-F7514DD46671}" type="presParOf" srcId="{D5E9EB20-9149-4A8D-8CC5-9F4F6FD0841C}" destId="{37F97360-BCEA-41E7-912C-6532A0F3F662}" srcOrd="4" destOrd="0" presId="urn:microsoft.com/office/officeart/2005/8/layout/radial1"/>
    <dgm:cxn modelId="{5185692C-66DE-452D-84CA-092094311D9D}" type="presParOf" srcId="{D5E9EB20-9149-4A8D-8CC5-9F4F6FD0841C}" destId="{C4360A0C-D169-4EF3-B7EB-F9A81226FB2A}" srcOrd="5" destOrd="0" presId="urn:microsoft.com/office/officeart/2005/8/layout/radial1"/>
    <dgm:cxn modelId="{FC82337D-4B0C-48D5-9B69-E0E5931DD869}" type="presParOf" srcId="{C4360A0C-D169-4EF3-B7EB-F9A81226FB2A}" destId="{9D6E2C80-8B07-413F-A8D6-37FE05224C48}" srcOrd="0" destOrd="0" presId="urn:microsoft.com/office/officeart/2005/8/layout/radial1"/>
    <dgm:cxn modelId="{6DAB3736-96DC-47D4-8C81-0FF32D66E24C}" type="presParOf" srcId="{D5E9EB20-9149-4A8D-8CC5-9F4F6FD0841C}" destId="{60C5B302-B59D-4BC4-8089-DE927D4F9560}" srcOrd="6" destOrd="0" presId="urn:microsoft.com/office/officeart/2005/8/layout/radial1"/>
    <dgm:cxn modelId="{41D6D447-0A6E-41D8-ACB6-5D299A6B014F}" type="presParOf" srcId="{D5E9EB20-9149-4A8D-8CC5-9F4F6FD0841C}" destId="{A454ABCA-DF02-4F49-800C-CD580F906BC9}" srcOrd="7" destOrd="0" presId="urn:microsoft.com/office/officeart/2005/8/layout/radial1"/>
    <dgm:cxn modelId="{D1B03F8B-C7F0-425E-9552-A5DC60F2E59E}" type="presParOf" srcId="{A454ABCA-DF02-4F49-800C-CD580F906BC9}" destId="{ECBB4EAA-C511-42A1-ADD6-51C1E42834AB}" srcOrd="0" destOrd="0" presId="urn:microsoft.com/office/officeart/2005/8/layout/radial1"/>
    <dgm:cxn modelId="{0A427DAB-5113-4434-9CEC-4551A6BFF995}" type="presParOf" srcId="{D5E9EB20-9149-4A8D-8CC5-9F4F6FD0841C}" destId="{12E78D8D-7119-4688-AA4A-9C06EDD64969}" srcOrd="8" destOrd="0" presId="urn:microsoft.com/office/officeart/2005/8/layout/radial1"/>
    <dgm:cxn modelId="{8DDD2D99-0E1F-44F7-A8C5-06CBE0DBADB1}" type="presParOf" srcId="{D5E9EB20-9149-4A8D-8CC5-9F4F6FD0841C}" destId="{A489D8FE-841F-48FF-A033-B69D1119748E}" srcOrd="9" destOrd="0" presId="urn:microsoft.com/office/officeart/2005/8/layout/radial1"/>
    <dgm:cxn modelId="{8A67DD37-9594-4DCE-8882-3C6A762FE372}" type="presParOf" srcId="{A489D8FE-841F-48FF-A033-B69D1119748E}" destId="{97F6C53F-6F86-4C09-8C73-3D3E5C11F6A8}" srcOrd="0" destOrd="0" presId="urn:microsoft.com/office/officeart/2005/8/layout/radial1"/>
    <dgm:cxn modelId="{62FC55AD-66A5-46BE-910B-0B5F4D91F4C1}" type="presParOf" srcId="{D5E9EB20-9149-4A8D-8CC5-9F4F6FD0841C}" destId="{9924D2C2-3193-4D59-9013-38C66DB0A1D3}" srcOrd="10" destOrd="0" presId="urn:microsoft.com/office/officeart/2005/8/layout/radial1"/>
    <dgm:cxn modelId="{92E1F289-28E1-4627-B72A-3F43CC2DB7CC}" type="presParOf" srcId="{D5E9EB20-9149-4A8D-8CC5-9F4F6FD0841C}" destId="{45B76873-9ABF-4B4A-B426-38273C496A8F}" srcOrd="11" destOrd="0" presId="urn:microsoft.com/office/officeart/2005/8/layout/radial1"/>
    <dgm:cxn modelId="{61885665-388D-4D73-B4E2-21E0C73D68AE}" type="presParOf" srcId="{45B76873-9ABF-4B4A-B426-38273C496A8F}" destId="{1F70F884-D1CA-45D6-99C9-2F5372092BBF}" srcOrd="0" destOrd="0" presId="urn:microsoft.com/office/officeart/2005/8/layout/radial1"/>
    <dgm:cxn modelId="{76FF1A18-61AF-4265-8CED-01453ED97A01}" type="presParOf" srcId="{D5E9EB20-9149-4A8D-8CC5-9F4F6FD0841C}" destId="{35E61E6C-F336-4525-A267-2223C588A88C}" srcOrd="12" destOrd="0" presId="urn:microsoft.com/office/officeart/2005/8/layout/radial1"/>
    <dgm:cxn modelId="{02782B58-7DBA-4C72-B7C5-FB255D3B30BE}" type="presParOf" srcId="{D5E9EB20-9149-4A8D-8CC5-9F4F6FD0841C}" destId="{CFDF51C1-93B4-4AB1-988E-8B8B1177CA80}" srcOrd="13" destOrd="0" presId="urn:microsoft.com/office/officeart/2005/8/layout/radial1"/>
    <dgm:cxn modelId="{36FE494E-8863-4984-89E3-A871557E7A1B}" type="presParOf" srcId="{CFDF51C1-93B4-4AB1-988E-8B8B1177CA80}" destId="{F4BC5FC5-4E93-4FE1-877C-2976C9E83A32}" srcOrd="0" destOrd="0" presId="urn:microsoft.com/office/officeart/2005/8/layout/radial1"/>
    <dgm:cxn modelId="{6FC7B83C-AFCC-4424-B4FC-056C680A3D21}" type="presParOf" srcId="{D5E9EB20-9149-4A8D-8CC5-9F4F6FD0841C}" destId="{C25B7C32-3A3A-4BD7-8051-3D44622D9EB3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2AE8EE-A935-446F-B6F8-2CF9A421AB35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0D408FD4-3792-4903-BD24-30E65BD41C39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1 этап </a:t>
          </a:r>
        </a:p>
        <a:p>
          <a:r>
            <a:rPr lang="ru-RU" sz="1400" b="1" dirty="0" smtClean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rPr>
            <a:t>Подготовительный</a:t>
          </a:r>
        </a:p>
        <a:p>
          <a:r>
            <a:rPr lang="ru-RU" sz="1400" dirty="0" smtClean="0">
              <a:solidFill>
                <a:srgbClr val="173A8D"/>
              </a:solidFill>
              <a:effectLst/>
              <a:latin typeface="Times New Roman"/>
              <a:ea typeface="Calibri"/>
            </a:rPr>
            <a:t>обсуждаются и выбираются темы</a:t>
          </a:r>
          <a:endParaRPr lang="ru-RU" sz="1400" dirty="0">
            <a:solidFill>
              <a:srgbClr val="173A8D"/>
            </a:solidFill>
          </a:endParaRPr>
        </a:p>
      </dgm:t>
    </dgm:pt>
    <dgm:pt modelId="{C2477EEE-CF06-41CD-9826-BE85F2D61632}" type="parTrans" cxnId="{E4310F00-FC38-450B-8C1B-632B495B6977}">
      <dgm:prSet/>
      <dgm:spPr/>
      <dgm:t>
        <a:bodyPr/>
        <a:lstStyle/>
        <a:p>
          <a:endParaRPr lang="ru-RU"/>
        </a:p>
      </dgm:t>
    </dgm:pt>
    <dgm:pt modelId="{17FD2A71-6226-4904-8746-6EADF6C4D892}" type="sibTrans" cxnId="{E4310F00-FC38-450B-8C1B-632B495B6977}">
      <dgm:prSet/>
      <dgm:spPr/>
      <dgm:t>
        <a:bodyPr/>
        <a:lstStyle/>
        <a:p>
          <a:endParaRPr lang="ru-RU"/>
        </a:p>
      </dgm:t>
    </dgm:pt>
    <dgm:pt modelId="{76B52121-2776-482F-92C3-DA0647323674}">
      <dgm:prSet phldrT="[Текст]" custT="1"/>
      <dgm:spPr/>
      <dgm:t>
        <a:bodyPr/>
        <a:lstStyle/>
        <a:p>
          <a:endParaRPr lang="ru-RU" sz="1400" dirty="0" smtClean="0">
            <a:solidFill>
              <a:srgbClr val="173A8D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2 этап                                          </a:t>
          </a:r>
          <a:r>
            <a:rPr lang="ru-RU" sz="1400" dirty="0" smtClean="0">
              <a:solidFill>
                <a:srgbClr val="173A8D"/>
              </a:solidFill>
              <a:effectLst/>
              <a:latin typeface="Times New Roman"/>
              <a:ea typeface="Calibri"/>
              <a:cs typeface="Times New Roman"/>
            </a:rPr>
            <a:t>определяются мотивы участия детей в</a:t>
          </a:r>
          <a:endParaRPr lang="ru-RU" sz="1400" dirty="0" smtClean="0">
            <a:solidFill>
              <a:srgbClr val="173A8D"/>
            </a:solidFill>
            <a:effectLst/>
            <a:latin typeface="Calibri"/>
            <a:ea typeface="Calibri"/>
            <a:cs typeface="Times New Roman"/>
          </a:endParaRPr>
        </a:p>
        <a:p>
          <a:r>
            <a:rPr lang="ru-RU" sz="1400" dirty="0" smtClean="0">
              <a:solidFill>
                <a:srgbClr val="173A8D"/>
              </a:solidFill>
              <a:effectLst/>
              <a:latin typeface="Times New Roman"/>
              <a:ea typeface="Calibri"/>
              <a:cs typeface="Times New Roman"/>
            </a:rPr>
            <a:t>предстоящем проекте</a:t>
          </a:r>
          <a:r>
            <a:rPr lang="ru-RU" sz="1400" dirty="0" smtClean="0">
              <a:effectLst/>
              <a:latin typeface="Times New Roman"/>
              <a:ea typeface="Calibri"/>
              <a:cs typeface="Times New Roman"/>
            </a:rPr>
            <a:t>.</a:t>
          </a:r>
          <a:endParaRPr lang="ru-RU" sz="1400" dirty="0" smtClean="0">
            <a:latin typeface="Times New Roman" pitchFamily="18" charset="0"/>
            <a:cs typeface="Times New Roman" pitchFamily="18" charset="0"/>
          </a:endParaRPr>
        </a:p>
        <a:p>
          <a:endParaRPr lang="ru-RU" sz="800" dirty="0"/>
        </a:p>
      </dgm:t>
    </dgm:pt>
    <dgm:pt modelId="{63E95B7D-5670-4C5C-BCDE-597BA3103278}" type="parTrans" cxnId="{1D7B6B6D-56C8-48EC-9707-6732695542A8}">
      <dgm:prSet/>
      <dgm:spPr/>
      <dgm:t>
        <a:bodyPr/>
        <a:lstStyle/>
        <a:p>
          <a:endParaRPr lang="ru-RU"/>
        </a:p>
      </dgm:t>
    </dgm:pt>
    <dgm:pt modelId="{5AF2A26E-E15B-4712-894E-D58EB6F4BD8C}" type="sibTrans" cxnId="{1D7B6B6D-56C8-48EC-9707-6732695542A8}">
      <dgm:prSet/>
      <dgm:spPr/>
      <dgm:t>
        <a:bodyPr/>
        <a:lstStyle/>
        <a:p>
          <a:endParaRPr lang="ru-RU"/>
        </a:p>
      </dgm:t>
    </dgm:pt>
    <dgm:pt modelId="{B13DFCB0-09BA-444F-AC07-F9618065AD69}">
      <dgm:prSet phldrT="[Текст]" custT="1"/>
      <dgm:spPr/>
      <dgm:t>
        <a:bodyPr/>
        <a:lstStyle/>
        <a:p>
          <a:pPr algn="ctr"/>
          <a:r>
            <a:rPr lang="ru-RU" sz="1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4 этап                    </a:t>
          </a:r>
        </a:p>
        <a:p>
          <a:pPr algn="ctr"/>
          <a:r>
            <a:rPr lang="ru-RU" sz="1200" dirty="0" smtClean="0"/>
            <a:t> </a:t>
          </a:r>
          <a:r>
            <a:rPr lang="ru-RU" sz="1200" b="1" dirty="0" smtClean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rPr>
            <a:t>Практический</a:t>
          </a:r>
        </a:p>
        <a:p>
          <a:pPr algn="ctr"/>
          <a:r>
            <a:rPr lang="ru-RU" sz="1200" dirty="0" smtClean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rPr>
            <a:t>              реализация общего замысла</a:t>
          </a:r>
          <a:endParaRPr lang="ru-RU" sz="1200" dirty="0">
            <a:solidFill>
              <a:srgbClr val="173A8D"/>
            </a:solidFill>
            <a:latin typeface="Times New Roman" pitchFamily="18" charset="0"/>
            <a:cs typeface="Times New Roman" pitchFamily="18" charset="0"/>
          </a:endParaRPr>
        </a:p>
      </dgm:t>
    </dgm:pt>
    <dgm:pt modelId="{60DBBAD1-049B-41F6-80B5-F66E6B123D63}" type="parTrans" cxnId="{A18A14AD-4928-4230-9C35-57C4EF33AD29}">
      <dgm:prSet/>
      <dgm:spPr/>
      <dgm:t>
        <a:bodyPr/>
        <a:lstStyle/>
        <a:p>
          <a:endParaRPr lang="ru-RU"/>
        </a:p>
      </dgm:t>
    </dgm:pt>
    <dgm:pt modelId="{0D3CFCA0-8177-4ABB-8117-C800FA7B1674}" type="sibTrans" cxnId="{A18A14AD-4928-4230-9C35-57C4EF33AD29}">
      <dgm:prSet/>
      <dgm:spPr/>
      <dgm:t>
        <a:bodyPr/>
        <a:lstStyle/>
        <a:p>
          <a:endParaRPr lang="ru-RU"/>
        </a:p>
      </dgm:t>
    </dgm:pt>
    <dgm:pt modelId="{505203EE-8BC4-47B8-875A-E44902E85952}">
      <dgm:prSet custT="1"/>
      <dgm:spPr/>
      <dgm:t>
        <a:bodyPr/>
        <a:lstStyle/>
        <a:p>
          <a:r>
            <a:rPr lang="ru-RU" sz="1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3 этап                                                                                          </a:t>
          </a:r>
          <a:r>
            <a:rPr lang="ru-RU" sz="1200" dirty="0" smtClean="0">
              <a:solidFill>
                <a:srgbClr val="173A8D"/>
              </a:solidFill>
              <a:effectLst/>
              <a:latin typeface="Times New Roman"/>
              <a:ea typeface="Calibri"/>
              <a:cs typeface="Times New Roman"/>
            </a:rPr>
            <a:t>дети высказывают свои идеи реализации</a:t>
          </a:r>
          <a:endParaRPr lang="ru-RU" sz="1200" dirty="0" smtClean="0">
            <a:solidFill>
              <a:srgbClr val="173A8D"/>
            </a:solidFill>
            <a:effectLst/>
            <a:latin typeface="Calibri"/>
            <a:ea typeface="Calibri"/>
            <a:cs typeface="Times New Roman"/>
          </a:endParaRPr>
        </a:p>
        <a:p>
          <a:r>
            <a:rPr lang="ru-RU" sz="1200" dirty="0" smtClean="0">
              <a:solidFill>
                <a:srgbClr val="173A8D"/>
              </a:solidFill>
              <a:effectLst/>
              <a:latin typeface="Times New Roman"/>
              <a:ea typeface="Calibri"/>
            </a:rPr>
            <a:t>проекта</a:t>
          </a:r>
          <a:r>
            <a:rPr lang="ru-RU" sz="1200" dirty="0" smtClean="0">
              <a:solidFill>
                <a:srgbClr val="173A8D"/>
              </a:solidFill>
            </a:rPr>
            <a:t> </a:t>
          </a:r>
          <a:endParaRPr lang="ru-RU" sz="1200" dirty="0">
            <a:solidFill>
              <a:srgbClr val="173A8D"/>
            </a:solidFill>
          </a:endParaRPr>
        </a:p>
      </dgm:t>
    </dgm:pt>
    <dgm:pt modelId="{0C3E609A-9C35-4164-85FB-FFAD76EC936B}" type="parTrans" cxnId="{3D627C84-3457-4E0B-8F96-78569E90AADD}">
      <dgm:prSet/>
      <dgm:spPr/>
      <dgm:t>
        <a:bodyPr/>
        <a:lstStyle/>
        <a:p>
          <a:endParaRPr lang="ru-RU"/>
        </a:p>
      </dgm:t>
    </dgm:pt>
    <dgm:pt modelId="{3176B241-77AF-4F8C-A73E-1589569068EA}" type="sibTrans" cxnId="{3D627C84-3457-4E0B-8F96-78569E90AADD}">
      <dgm:prSet/>
      <dgm:spPr/>
      <dgm:t>
        <a:bodyPr/>
        <a:lstStyle/>
        <a:p>
          <a:endParaRPr lang="ru-RU"/>
        </a:p>
      </dgm:t>
    </dgm:pt>
    <dgm:pt modelId="{0846F34E-2B1B-4D6B-90AD-1FFF8B8BD5A6}">
      <dgm:prSet custT="1"/>
      <dgm:spPr/>
      <dgm:t>
        <a:bodyPr/>
        <a:lstStyle/>
        <a:p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5 этап </a:t>
          </a:r>
        </a:p>
        <a:p>
          <a:r>
            <a:rPr lang="ru-RU" sz="1400" b="1" dirty="0" smtClean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rPr>
            <a:t>Итоговый </a:t>
          </a:r>
        </a:p>
        <a:p>
          <a:r>
            <a:rPr lang="ru-RU" sz="1400" b="1" dirty="0" smtClean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rPr>
            <a:t>презентация проекта</a:t>
          </a:r>
          <a:endParaRPr lang="ru-RU" sz="1400" b="1" dirty="0">
            <a:solidFill>
              <a:srgbClr val="173A8D"/>
            </a:solidFill>
            <a:latin typeface="Times New Roman" pitchFamily="18" charset="0"/>
            <a:cs typeface="Times New Roman" pitchFamily="18" charset="0"/>
          </a:endParaRPr>
        </a:p>
      </dgm:t>
    </dgm:pt>
    <dgm:pt modelId="{187660DA-A332-428B-9256-FD3E611F9DF9}" type="parTrans" cxnId="{3FD7696C-1420-428C-82A9-EB9638BEF1FD}">
      <dgm:prSet/>
      <dgm:spPr/>
      <dgm:t>
        <a:bodyPr/>
        <a:lstStyle/>
        <a:p>
          <a:endParaRPr lang="ru-RU"/>
        </a:p>
      </dgm:t>
    </dgm:pt>
    <dgm:pt modelId="{D37A9243-74C1-4CBE-B879-558E9D23285A}" type="sibTrans" cxnId="{3FD7696C-1420-428C-82A9-EB9638BEF1FD}">
      <dgm:prSet/>
      <dgm:spPr/>
      <dgm:t>
        <a:bodyPr/>
        <a:lstStyle/>
        <a:p>
          <a:endParaRPr lang="ru-RU"/>
        </a:p>
      </dgm:t>
    </dgm:pt>
    <dgm:pt modelId="{FC1D5A84-308B-4194-B5F3-6B40E698C57A}" type="pres">
      <dgm:prSet presAssocID="{062AE8EE-A935-446F-B6F8-2CF9A421AB35}" presName="compositeShape" presStyleCnt="0">
        <dgm:presLayoutVars>
          <dgm:dir/>
          <dgm:resizeHandles/>
        </dgm:presLayoutVars>
      </dgm:prSet>
      <dgm:spPr/>
    </dgm:pt>
    <dgm:pt modelId="{3F81544A-131F-4CA5-9CC6-6FECF9062C81}" type="pres">
      <dgm:prSet presAssocID="{062AE8EE-A935-446F-B6F8-2CF9A421AB35}" presName="pyramid" presStyleLbl="node1" presStyleIdx="0" presStyleCnt="1"/>
      <dgm:spPr/>
    </dgm:pt>
    <dgm:pt modelId="{8FAAF21E-D880-4D87-87FC-A1B6A5214054}" type="pres">
      <dgm:prSet presAssocID="{062AE8EE-A935-446F-B6F8-2CF9A421AB35}" presName="theList" presStyleCnt="0"/>
      <dgm:spPr/>
    </dgm:pt>
    <dgm:pt modelId="{B8D15626-78E0-45D6-B279-174CAD392BC9}" type="pres">
      <dgm:prSet presAssocID="{0D408FD4-3792-4903-BD24-30E65BD41C39}" presName="aNode" presStyleLbl="fgAcc1" presStyleIdx="0" presStyleCnt="5" custScaleY="1363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064979-AA6A-45A9-9616-39755C53090F}" type="pres">
      <dgm:prSet presAssocID="{0D408FD4-3792-4903-BD24-30E65BD41C39}" presName="aSpace" presStyleCnt="0"/>
      <dgm:spPr/>
    </dgm:pt>
    <dgm:pt modelId="{4717E16F-0CA3-46D3-B872-A0AEE06ED03D}" type="pres">
      <dgm:prSet presAssocID="{76B52121-2776-482F-92C3-DA0647323674}" presName="aNode" presStyleLbl="fgAcc1" presStyleIdx="1" presStyleCnt="5" custScaleY="115927" custLinFactNeighborX="377" custLinFactNeighborY="275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B88FDF-1DDB-4F87-8702-C5E001CE41E3}" type="pres">
      <dgm:prSet presAssocID="{76B52121-2776-482F-92C3-DA0647323674}" presName="aSpace" presStyleCnt="0"/>
      <dgm:spPr/>
    </dgm:pt>
    <dgm:pt modelId="{DCF67D88-4004-4549-87B8-19C26855F7F8}" type="pres">
      <dgm:prSet presAssocID="{505203EE-8BC4-47B8-875A-E44902E85952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DA8971-9630-46E7-AEE3-BA8C57E03CD6}" type="pres">
      <dgm:prSet presAssocID="{505203EE-8BC4-47B8-875A-E44902E85952}" presName="aSpace" presStyleCnt="0"/>
      <dgm:spPr/>
    </dgm:pt>
    <dgm:pt modelId="{359F14CE-63A4-499C-8452-330E6FC8BCA4}" type="pres">
      <dgm:prSet presAssocID="{B13DFCB0-09BA-444F-AC07-F9618065AD69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F4DAEF-DFF5-4167-AB7A-554E7A09988D}" type="pres">
      <dgm:prSet presAssocID="{B13DFCB0-09BA-444F-AC07-F9618065AD69}" presName="aSpace" presStyleCnt="0"/>
      <dgm:spPr/>
    </dgm:pt>
    <dgm:pt modelId="{47C1662E-DC59-4491-A2C6-4E5647BF3B2F}" type="pres">
      <dgm:prSet presAssocID="{0846F34E-2B1B-4D6B-90AD-1FFF8B8BD5A6}" presName="aNode" presStyleLbl="fgAcc1" presStyleIdx="4" presStyleCnt="5" custScaleY="113339" custLinFactNeighborX="-377" custLinFactNeighborY="535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3882C-A9BE-4F9C-9303-0FA0C8AF5295}" type="pres">
      <dgm:prSet presAssocID="{0846F34E-2B1B-4D6B-90AD-1FFF8B8BD5A6}" presName="aSpace" presStyleCnt="0"/>
      <dgm:spPr/>
    </dgm:pt>
  </dgm:ptLst>
  <dgm:cxnLst>
    <dgm:cxn modelId="{C13510E9-D786-4D27-A0C0-F76DD26D88B8}" type="presOf" srcId="{505203EE-8BC4-47B8-875A-E44902E85952}" destId="{DCF67D88-4004-4549-87B8-19C26855F7F8}" srcOrd="0" destOrd="0" presId="urn:microsoft.com/office/officeart/2005/8/layout/pyramid2"/>
    <dgm:cxn modelId="{E83A3F0A-8325-4228-A6B9-2ED9EC9B5FD8}" type="presOf" srcId="{0D408FD4-3792-4903-BD24-30E65BD41C39}" destId="{B8D15626-78E0-45D6-B279-174CAD392BC9}" srcOrd="0" destOrd="0" presId="urn:microsoft.com/office/officeart/2005/8/layout/pyramid2"/>
    <dgm:cxn modelId="{9C2AD8E4-D034-49A7-B7F4-918A4907B979}" type="presOf" srcId="{76B52121-2776-482F-92C3-DA0647323674}" destId="{4717E16F-0CA3-46D3-B872-A0AEE06ED03D}" srcOrd="0" destOrd="0" presId="urn:microsoft.com/office/officeart/2005/8/layout/pyramid2"/>
    <dgm:cxn modelId="{3D627C84-3457-4E0B-8F96-78569E90AADD}" srcId="{062AE8EE-A935-446F-B6F8-2CF9A421AB35}" destId="{505203EE-8BC4-47B8-875A-E44902E85952}" srcOrd="2" destOrd="0" parTransId="{0C3E609A-9C35-4164-85FB-FFAD76EC936B}" sibTransId="{3176B241-77AF-4F8C-A73E-1589569068EA}"/>
    <dgm:cxn modelId="{3FD7696C-1420-428C-82A9-EB9638BEF1FD}" srcId="{062AE8EE-A935-446F-B6F8-2CF9A421AB35}" destId="{0846F34E-2B1B-4D6B-90AD-1FFF8B8BD5A6}" srcOrd="4" destOrd="0" parTransId="{187660DA-A332-428B-9256-FD3E611F9DF9}" sibTransId="{D37A9243-74C1-4CBE-B879-558E9D23285A}"/>
    <dgm:cxn modelId="{E4310F00-FC38-450B-8C1B-632B495B6977}" srcId="{062AE8EE-A935-446F-B6F8-2CF9A421AB35}" destId="{0D408FD4-3792-4903-BD24-30E65BD41C39}" srcOrd="0" destOrd="0" parTransId="{C2477EEE-CF06-41CD-9826-BE85F2D61632}" sibTransId="{17FD2A71-6226-4904-8746-6EADF6C4D892}"/>
    <dgm:cxn modelId="{A18A14AD-4928-4230-9C35-57C4EF33AD29}" srcId="{062AE8EE-A935-446F-B6F8-2CF9A421AB35}" destId="{B13DFCB0-09BA-444F-AC07-F9618065AD69}" srcOrd="3" destOrd="0" parTransId="{60DBBAD1-049B-41F6-80B5-F66E6B123D63}" sibTransId="{0D3CFCA0-8177-4ABB-8117-C800FA7B1674}"/>
    <dgm:cxn modelId="{4F63ED37-881D-47AB-A45F-6C689ED9AEFD}" type="presOf" srcId="{0846F34E-2B1B-4D6B-90AD-1FFF8B8BD5A6}" destId="{47C1662E-DC59-4491-A2C6-4E5647BF3B2F}" srcOrd="0" destOrd="0" presId="urn:microsoft.com/office/officeart/2005/8/layout/pyramid2"/>
    <dgm:cxn modelId="{9260FB2D-DFDB-453A-9D65-4AA0A881AD78}" type="presOf" srcId="{062AE8EE-A935-446F-B6F8-2CF9A421AB35}" destId="{FC1D5A84-308B-4194-B5F3-6B40E698C57A}" srcOrd="0" destOrd="0" presId="urn:microsoft.com/office/officeart/2005/8/layout/pyramid2"/>
    <dgm:cxn modelId="{D3438F6E-3344-4497-9D4E-40381899292A}" type="presOf" srcId="{B13DFCB0-09BA-444F-AC07-F9618065AD69}" destId="{359F14CE-63A4-499C-8452-330E6FC8BCA4}" srcOrd="0" destOrd="0" presId="urn:microsoft.com/office/officeart/2005/8/layout/pyramid2"/>
    <dgm:cxn modelId="{1D7B6B6D-56C8-48EC-9707-6732695542A8}" srcId="{062AE8EE-A935-446F-B6F8-2CF9A421AB35}" destId="{76B52121-2776-482F-92C3-DA0647323674}" srcOrd="1" destOrd="0" parTransId="{63E95B7D-5670-4C5C-BCDE-597BA3103278}" sibTransId="{5AF2A26E-E15B-4712-894E-D58EB6F4BD8C}"/>
    <dgm:cxn modelId="{AEDB7C2B-D3D0-44B7-AECD-50B835F66B31}" type="presParOf" srcId="{FC1D5A84-308B-4194-B5F3-6B40E698C57A}" destId="{3F81544A-131F-4CA5-9CC6-6FECF9062C81}" srcOrd="0" destOrd="0" presId="urn:microsoft.com/office/officeart/2005/8/layout/pyramid2"/>
    <dgm:cxn modelId="{D2A3BD93-862C-4AC3-8025-F88E77362221}" type="presParOf" srcId="{FC1D5A84-308B-4194-B5F3-6B40E698C57A}" destId="{8FAAF21E-D880-4D87-87FC-A1B6A5214054}" srcOrd="1" destOrd="0" presId="urn:microsoft.com/office/officeart/2005/8/layout/pyramid2"/>
    <dgm:cxn modelId="{334D271A-665A-43A1-949E-2AA470D72056}" type="presParOf" srcId="{8FAAF21E-D880-4D87-87FC-A1B6A5214054}" destId="{B8D15626-78E0-45D6-B279-174CAD392BC9}" srcOrd="0" destOrd="0" presId="urn:microsoft.com/office/officeart/2005/8/layout/pyramid2"/>
    <dgm:cxn modelId="{929B0053-5263-4E4E-A89C-8EA453AD9ED0}" type="presParOf" srcId="{8FAAF21E-D880-4D87-87FC-A1B6A5214054}" destId="{B3064979-AA6A-45A9-9616-39755C53090F}" srcOrd="1" destOrd="0" presId="urn:microsoft.com/office/officeart/2005/8/layout/pyramid2"/>
    <dgm:cxn modelId="{B9A90912-D6E2-4F52-8F37-0DF68F82C1B7}" type="presParOf" srcId="{8FAAF21E-D880-4D87-87FC-A1B6A5214054}" destId="{4717E16F-0CA3-46D3-B872-A0AEE06ED03D}" srcOrd="2" destOrd="0" presId="urn:microsoft.com/office/officeart/2005/8/layout/pyramid2"/>
    <dgm:cxn modelId="{ED8B12C7-810A-4AE7-B8ED-0E5F66348B2D}" type="presParOf" srcId="{8FAAF21E-D880-4D87-87FC-A1B6A5214054}" destId="{23B88FDF-1DDB-4F87-8702-C5E001CE41E3}" srcOrd="3" destOrd="0" presId="urn:microsoft.com/office/officeart/2005/8/layout/pyramid2"/>
    <dgm:cxn modelId="{9811D03E-01FD-48AB-B6E6-714F4B2E6164}" type="presParOf" srcId="{8FAAF21E-D880-4D87-87FC-A1B6A5214054}" destId="{DCF67D88-4004-4549-87B8-19C26855F7F8}" srcOrd="4" destOrd="0" presId="urn:microsoft.com/office/officeart/2005/8/layout/pyramid2"/>
    <dgm:cxn modelId="{E079F2C3-3FBE-49F5-9D17-24DE0ED7ED76}" type="presParOf" srcId="{8FAAF21E-D880-4D87-87FC-A1B6A5214054}" destId="{B2DA8971-9630-46E7-AEE3-BA8C57E03CD6}" srcOrd="5" destOrd="0" presId="urn:microsoft.com/office/officeart/2005/8/layout/pyramid2"/>
    <dgm:cxn modelId="{A5572DAA-D820-4D69-86BB-BAB023DE76D0}" type="presParOf" srcId="{8FAAF21E-D880-4D87-87FC-A1B6A5214054}" destId="{359F14CE-63A4-499C-8452-330E6FC8BCA4}" srcOrd="6" destOrd="0" presId="urn:microsoft.com/office/officeart/2005/8/layout/pyramid2"/>
    <dgm:cxn modelId="{7B0EEC47-71C2-42DB-BD9E-32B38145E5BA}" type="presParOf" srcId="{8FAAF21E-D880-4D87-87FC-A1B6A5214054}" destId="{C4F4DAEF-DFF5-4167-AB7A-554E7A09988D}" srcOrd="7" destOrd="0" presId="urn:microsoft.com/office/officeart/2005/8/layout/pyramid2"/>
    <dgm:cxn modelId="{876146EE-FFC4-4811-88C1-7103256CF438}" type="presParOf" srcId="{8FAAF21E-D880-4D87-87FC-A1B6A5214054}" destId="{47C1662E-DC59-4491-A2C6-4E5647BF3B2F}" srcOrd="8" destOrd="0" presId="urn:microsoft.com/office/officeart/2005/8/layout/pyramid2"/>
    <dgm:cxn modelId="{8F8B462A-2B5F-490A-9398-91E02368E76B}" type="presParOf" srcId="{8FAAF21E-D880-4D87-87FC-A1B6A5214054}" destId="{0D13882C-A9BE-4F9C-9303-0FA0C8AF5295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602A98-8FA4-44AF-83EB-92EE39FED4A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D99595-B618-4C24-9E8A-9C3EBCECEAC5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Технология сохранения и стимулирования здоровья</a:t>
          </a:r>
          <a:endParaRPr lang="ru-RU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5F62732-63E0-450A-B173-959DC8CC6029}" type="parTrans" cxnId="{70D9C009-5133-40F4-AE9C-8C8B4E82CE46}">
      <dgm:prSet/>
      <dgm:spPr/>
      <dgm:t>
        <a:bodyPr/>
        <a:lstStyle/>
        <a:p>
          <a:endParaRPr lang="ru-RU"/>
        </a:p>
      </dgm:t>
    </dgm:pt>
    <dgm:pt modelId="{0F621B29-2F0C-4114-99CB-BD25722855EC}" type="sibTrans" cxnId="{70D9C009-5133-40F4-AE9C-8C8B4E82CE46}">
      <dgm:prSet/>
      <dgm:spPr/>
      <dgm:t>
        <a:bodyPr/>
        <a:lstStyle/>
        <a:p>
          <a:endParaRPr lang="ru-RU"/>
        </a:p>
      </dgm:t>
    </dgm:pt>
    <dgm:pt modelId="{7B9CD905-0018-4C37-AB64-A02689F76258}">
      <dgm:prSet phldrT="[Текст]"/>
      <dgm:spPr/>
      <dgm:t>
        <a:bodyPr/>
        <a:lstStyle/>
        <a:p>
          <a:r>
            <a:rPr lang="ru-RU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Динамические паузы</a:t>
          </a:r>
          <a:endParaRPr lang="ru-RU" dirty="0">
            <a:solidFill>
              <a:srgbClr val="00B05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D96AC94-01B0-490D-AA0C-9C20019EDB30}" type="parTrans" cxnId="{51B45FD1-5AD8-44FE-950B-4095F31FE7EF}">
      <dgm:prSet/>
      <dgm:spPr/>
      <dgm:t>
        <a:bodyPr/>
        <a:lstStyle/>
        <a:p>
          <a:endParaRPr lang="ru-RU"/>
        </a:p>
      </dgm:t>
    </dgm:pt>
    <dgm:pt modelId="{6C990F8D-5486-455E-8DA4-3390FAAACC06}" type="sibTrans" cxnId="{51B45FD1-5AD8-44FE-950B-4095F31FE7EF}">
      <dgm:prSet/>
      <dgm:spPr/>
      <dgm:t>
        <a:bodyPr/>
        <a:lstStyle/>
        <a:p>
          <a:endParaRPr lang="ru-RU"/>
        </a:p>
      </dgm:t>
    </dgm:pt>
    <dgm:pt modelId="{310A7F0F-66F9-47EA-AF08-3FAF61EAB1E7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Подвижные, хороводные игры</a:t>
          </a:r>
          <a:endParaRPr lang="ru-RU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6F82C35-B151-4449-9027-CE5084E7ADD1}" type="parTrans" cxnId="{0A610268-8294-49D7-8F01-B7B64D08CA1E}">
      <dgm:prSet/>
      <dgm:spPr/>
      <dgm:t>
        <a:bodyPr/>
        <a:lstStyle/>
        <a:p>
          <a:endParaRPr lang="ru-RU"/>
        </a:p>
      </dgm:t>
    </dgm:pt>
    <dgm:pt modelId="{1F598FC7-3A64-469C-B5FC-36D64C093262}" type="sibTrans" cxnId="{0A610268-8294-49D7-8F01-B7B64D08CA1E}">
      <dgm:prSet/>
      <dgm:spPr/>
      <dgm:t>
        <a:bodyPr/>
        <a:lstStyle/>
        <a:p>
          <a:endParaRPr lang="ru-RU"/>
        </a:p>
      </dgm:t>
    </dgm:pt>
    <dgm:pt modelId="{1A63B871-4018-4B97-B4D1-760A743377A1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Пальчиковые игры, физкультминутки</a:t>
          </a:r>
          <a:endParaRPr lang="ru-RU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AFB16D4-C5D0-4B53-9A96-DF50D77FA96E}" type="parTrans" cxnId="{B7D065AD-818B-41D0-9B42-CB16D795A15B}">
      <dgm:prSet/>
      <dgm:spPr/>
      <dgm:t>
        <a:bodyPr/>
        <a:lstStyle/>
        <a:p>
          <a:endParaRPr lang="ru-RU"/>
        </a:p>
      </dgm:t>
    </dgm:pt>
    <dgm:pt modelId="{AAB39FCD-B654-4FEC-944E-F7AFDED3AF28}" type="sibTrans" cxnId="{B7D065AD-818B-41D0-9B42-CB16D795A15B}">
      <dgm:prSet/>
      <dgm:spPr/>
      <dgm:t>
        <a:bodyPr/>
        <a:lstStyle/>
        <a:p>
          <a:endParaRPr lang="ru-RU"/>
        </a:p>
      </dgm:t>
    </dgm:pt>
    <dgm:pt modelId="{9167F875-BF10-45BC-AD32-01E3BD879DE7}">
      <dgm:prSet phldrT="[Текст]"/>
      <dgm:spPr/>
      <dgm:t>
        <a:bodyPr/>
        <a:lstStyle/>
        <a:p>
          <a:r>
            <a:rPr lang="ru-RU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Ритмопластика</a:t>
          </a:r>
          <a:endParaRPr lang="ru-RU" dirty="0">
            <a:solidFill>
              <a:srgbClr val="00B05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40FCD70-9FB0-4652-BF0E-4EAFB7E44C87}" type="parTrans" cxnId="{60C7EF30-E1F6-430B-9DC8-4AD46C4AF7CC}">
      <dgm:prSet/>
      <dgm:spPr/>
      <dgm:t>
        <a:bodyPr/>
        <a:lstStyle/>
        <a:p>
          <a:endParaRPr lang="ru-RU"/>
        </a:p>
      </dgm:t>
    </dgm:pt>
    <dgm:pt modelId="{19197D68-8DCD-471F-B5BC-8DD1EACB3F52}" type="sibTrans" cxnId="{60C7EF30-E1F6-430B-9DC8-4AD46C4AF7CC}">
      <dgm:prSet/>
      <dgm:spPr/>
      <dgm:t>
        <a:bodyPr/>
        <a:lstStyle/>
        <a:p>
          <a:endParaRPr lang="ru-RU"/>
        </a:p>
      </dgm:t>
    </dgm:pt>
    <dgm:pt modelId="{AE9BD547-3B1E-46DB-9BDC-C0B14BB822CD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Общеразвивающие, танцевальные., имитационные движения</a:t>
          </a:r>
          <a:endParaRPr lang="ru-RU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F661813-07A0-4A8E-AB4E-EDB3169A45C3}" type="parTrans" cxnId="{5AA513BC-A0B1-4400-9766-59B873726F92}">
      <dgm:prSet/>
      <dgm:spPr/>
      <dgm:t>
        <a:bodyPr/>
        <a:lstStyle/>
        <a:p>
          <a:endParaRPr lang="ru-RU"/>
        </a:p>
      </dgm:t>
    </dgm:pt>
    <dgm:pt modelId="{09551D89-4CE7-41D2-A25D-037BD4D110E2}" type="sibTrans" cxnId="{5AA513BC-A0B1-4400-9766-59B873726F92}">
      <dgm:prSet/>
      <dgm:spPr/>
      <dgm:t>
        <a:bodyPr/>
        <a:lstStyle/>
        <a:p>
          <a:endParaRPr lang="ru-RU"/>
        </a:p>
      </dgm:t>
    </dgm:pt>
    <dgm:pt modelId="{124DD9F4-2D75-4AB0-9414-ADAA5D3568DA}">
      <dgm:prSet/>
      <dgm:spPr/>
      <dgm:t>
        <a:bodyPr/>
        <a:lstStyle/>
        <a:p>
          <a:r>
            <a:rPr lang="ru-RU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Релаксация</a:t>
          </a:r>
          <a:endParaRPr lang="ru-RU" dirty="0">
            <a:solidFill>
              <a:srgbClr val="00B05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E36AB0B-7BB4-4CCB-8D0E-FBB7CE2161FD}" type="parTrans" cxnId="{F238DAA8-F2ED-45A1-B201-C5DC280F97DC}">
      <dgm:prSet/>
      <dgm:spPr/>
      <dgm:t>
        <a:bodyPr/>
        <a:lstStyle/>
        <a:p>
          <a:endParaRPr lang="ru-RU"/>
        </a:p>
      </dgm:t>
    </dgm:pt>
    <dgm:pt modelId="{D640456B-C518-40DD-BC50-BDE2EB5F954F}" type="sibTrans" cxnId="{F238DAA8-F2ED-45A1-B201-C5DC280F97DC}">
      <dgm:prSet/>
      <dgm:spPr/>
      <dgm:t>
        <a:bodyPr/>
        <a:lstStyle/>
        <a:p>
          <a:endParaRPr lang="ru-RU"/>
        </a:p>
      </dgm:t>
    </dgm:pt>
    <dgm:pt modelId="{9F8ABEAA-B4BC-4A4A-88D5-C4EC521D87C6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Шум моря, леса, пение птиц и т.п</a:t>
          </a:r>
          <a:r>
            <a:rPr lang="ru-RU" dirty="0" smtClean="0"/>
            <a:t>.</a:t>
          </a:r>
          <a:endParaRPr lang="ru-RU" dirty="0"/>
        </a:p>
      </dgm:t>
    </dgm:pt>
    <dgm:pt modelId="{866BD65D-9C9C-4E64-A334-AAEA634BA0AE}" type="parTrans" cxnId="{16FD65C4-041F-41B1-9C49-FFD1FE3765B6}">
      <dgm:prSet/>
      <dgm:spPr/>
      <dgm:t>
        <a:bodyPr/>
        <a:lstStyle/>
        <a:p>
          <a:endParaRPr lang="ru-RU"/>
        </a:p>
      </dgm:t>
    </dgm:pt>
    <dgm:pt modelId="{68D86642-6233-4959-8979-7B953D62EBAF}" type="sibTrans" cxnId="{16FD65C4-041F-41B1-9C49-FFD1FE3765B6}">
      <dgm:prSet/>
      <dgm:spPr/>
      <dgm:t>
        <a:bodyPr/>
        <a:lstStyle/>
        <a:p>
          <a:endParaRPr lang="ru-RU"/>
        </a:p>
      </dgm:t>
    </dgm:pt>
    <dgm:pt modelId="{A7028A21-701C-42D3-9A2B-36A49E547E08}" type="pres">
      <dgm:prSet presAssocID="{01602A98-8FA4-44AF-83EB-92EE39FED4A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F7FBC54-322E-4080-A11C-C41993922BC7}" type="pres">
      <dgm:prSet presAssocID="{34D99595-B618-4C24-9E8A-9C3EBCECEAC5}" presName="hierRoot1" presStyleCnt="0"/>
      <dgm:spPr/>
    </dgm:pt>
    <dgm:pt modelId="{4131BFAE-3D9B-4347-BC5B-0A13908822A9}" type="pres">
      <dgm:prSet presAssocID="{34D99595-B618-4C24-9E8A-9C3EBCECEAC5}" presName="composite" presStyleCnt="0"/>
      <dgm:spPr/>
    </dgm:pt>
    <dgm:pt modelId="{FD975AE8-A293-4D0A-A79A-89F645AD6CDA}" type="pres">
      <dgm:prSet presAssocID="{34D99595-B618-4C24-9E8A-9C3EBCECEAC5}" presName="background" presStyleLbl="node0" presStyleIdx="0" presStyleCnt="1"/>
      <dgm:spPr/>
    </dgm:pt>
    <dgm:pt modelId="{5C7D2B92-835E-4916-829F-5F8AF9E2FD54}" type="pres">
      <dgm:prSet presAssocID="{34D99595-B618-4C24-9E8A-9C3EBCECEAC5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97606A-574D-4B72-BE1F-9FA26CF983A0}" type="pres">
      <dgm:prSet presAssocID="{34D99595-B618-4C24-9E8A-9C3EBCECEAC5}" presName="hierChild2" presStyleCnt="0"/>
      <dgm:spPr/>
    </dgm:pt>
    <dgm:pt modelId="{45623716-D52B-4EDB-A76A-DF3C514FC256}" type="pres">
      <dgm:prSet presAssocID="{4D96AC94-01B0-490D-AA0C-9C20019EDB30}" presName="Name10" presStyleLbl="parChTrans1D2" presStyleIdx="0" presStyleCnt="3"/>
      <dgm:spPr/>
      <dgm:t>
        <a:bodyPr/>
        <a:lstStyle/>
        <a:p>
          <a:endParaRPr lang="ru-RU"/>
        </a:p>
      </dgm:t>
    </dgm:pt>
    <dgm:pt modelId="{26C711EB-FB4F-422B-A02D-EB29965FAA5D}" type="pres">
      <dgm:prSet presAssocID="{7B9CD905-0018-4C37-AB64-A02689F76258}" presName="hierRoot2" presStyleCnt="0"/>
      <dgm:spPr/>
    </dgm:pt>
    <dgm:pt modelId="{B7ADCEC7-1B18-4547-AF1E-2FCF36C03CE2}" type="pres">
      <dgm:prSet presAssocID="{7B9CD905-0018-4C37-AB64-A02689F76258}" presName="composite2" presStyleCnt="0"/>
      <dgm:spPr/>
    </dgm:pt>
    <dgm:pt modelId="{8F5E9C6C-26F4-4092-8E76-54373FB4EE01}" type="pres">
      <dgm:prSet presAssocID="{7B9CD905-0018-4C37-AB64-A02689F76258}" presName="background2" presStyleLbl="node2" presStyleIdx="0" presStyleCnt="3"/>
      <dgm:spPr/>
    </dgm:pt>
    <dgm:pt modelId="{5F1D8D1F-84D2-423D-8AA5-25F7FB2EC5E7}" type="pres">
      <dgm:prSet presAssocID="{7B9CD905-0018-4C37-AB64-A02689F76258}" presName="text2" presStyleLbl="fgAcc2" presStyleIdx="0" presStyleCnt="3" custLinFactNeighborX="-19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D3D7D5-D9BB-4206-85D0-34565C8A1E9B}" type="pres">
      <dgm:prSet presAssocID="{7B9CD905-0018-4C37-AB64-A02689F76258}" presName="hierChild3" presStyleCnt="0"/>
      <dgm:spPr/>
    </dgm:pt>
    <dgm:pt modelId="{B89EB758-5BBB-4632-A520-D1B731A4719B}" type="pres">
      <dgm:prSet presAssocID="{F6F82C35-B151-4449-9027-CE5084E7ADD1}" presName="Name17" presStyleLbl="parChTrans1D3" presStyleIdx="0" presStyleCnt="4"/>
      <dgm:spPr/>
      <dgm:t>
        <a:bodyPr/>
        <a:lstStyle/>
        <a:p>
          <a:endParaRPr lang="ru-RU"/>
        </a:p>
      </dgm:t>
    </dgm:pt>
    <dgm:pt modelId="{48C41986-1D57-471D-8754-C12BDCB32218}" type="pres">
      <dgm:prSet presAssocID="{310A7F0F-66F9-47EA-AF08-3FAF61EAB1E7}" presName="hierRoot3" presStyleCnt="0"/>
      <dgm:spPr/>
    </dgm:pt>
    <dgm:pt modelId="{A824CF60-D3E9-434C-ADE0-0A63FD101FC2}" type="pres">
      <dgm:prSet presAssocID="{310A7F0F-66F9-47EA-AF08-3FAF61EAB1E7}" presName="composite3" presStyleCnt="0"/>
      <dgm:spPr/>
    </dgm:pt>
    <dgm:pt modelId="{45E40271-D46E-4B04-9C98-88636BA8B1AD}" type="pres">
      <dgm:prSet presAssocID="{310A7F0F-66F9-47EA-AF08-3FAF61EAB1E7}" presName="background3" presStyleLbl="node3" presStyleIdx="0" presStyleCnt="4"/>
      <dgm:spPr/>
    </dgm:pt>
    <dgm:pt modelId="{820B3BE1-9452-4DE5-A1BA-B588E662182C}" type="pres">
      <dgm:prSet presAssocID="{310A7F0F-66F9-47EA-AF08-3FAF61EAB1E7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ECB463-876C-4AEF-9414-A5EA3F3C6B1C}" type="pres">
      <dgm:prSet presAssocID="{310A7F0F-66F9-47EA-AF08-3FAF61EAB1E7}" presName="hierChild4" presStyleCnt="0"/>
      <dgm:spPr/>
    </dgm:pt>
    <dgm:pt modelId="{DC38E808-3C7D-41F2-B829-87D7D51BEE89}" type="pres">
      <dgm:prSet presAssocID="{8AFB16D4-C5D0-4B53-9A96-DF50D77FA96E}" presName="Name17" presStyleLbl="parChTrans1D3" presStyleIdx="1" presStyleCnt="4"/>
      <dgm:spPr/>
      <dgm:t>
        <a:bodyPr/>
        <a:lstStyle/>
        <a:p>
          <a:endParaRPr lang="ru-RU"/>
        </a:p>
      </dgm:t>
    </dgm:pt>
    <dgm:pt modelId="{3EC9BF3F-6AA0-46A1-BBE9-6E2A7608C546}" type="pres">
      <dgm:prSet presAssocID="{1A63B871-4018-4B97-B4D1-760A743377A1}" presName="hierRoot3" presStyleCnt="0"/>
      <dgm:spPr/>
    </dgm:pt>
    <dgm:pt modelId="{BE4DF6E5-387B-4645-8098-E85135FE9387}" type="pres">
      <dgm:prSet presAssocID="{1A63B871-4018-4B97-B4D1-760A743377A1}" presName="composite3" presStyleCnt="0"/>
      <dgm:spPr/>
    </dgm:pt>
    <dgm:pt modelId="{EB2D1616-4D3E-48E4-95BB-A88FFF356428}" type="pres">
      <dgm:prSet presAssocID="{1A63B871-4018-4B97-B4D1-760A743377A1}" presName="background3" presStyleLbl="node3" presStyleIdx="1" presStyleCnt="4"/>
      <dgm:spPr/>
    </dgm:pt>
    <dgm:pt modelId="{FE27685A-AE77-45CC-AD01-55C81C001FC5}" type="pres">
      <dgm:prSet presAssocID="{1A63B871-4018-4B97-B4D1-760A743377A1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E04B17-342E-4423-89BF-63C39FF580C5}" type="pres">
      <dgm:prSet presAssocID="{1A63B871-4018-4B97-B4D1-760A743377A1}" presName="hierChild4" presStyleCnt="0"/>
      <dgm:spPr/>
    </dgm:pt>
    <dgm:pt modelId="{D7393466-6E0B-43B9-B6DA-92F29730834E}" type="pres">
      <dgm:prSet presAssocID="{CE36AB0B-7BB4-4CCB-8D0E-FBB7CE2161FD}" presName="Name10" presStyleLbl="parChTrans1D2" presStyleIdx="1" presStyleCnt="3"/>
      <dgm:spPr/>
      <dgm:t>
        <a:bodyPr/>
        <a:lstStyle/>
        <a:p>
          <a:endParaRPr lang="ru-RU"/>
        </a:p>
      </dgm:t>
    </dgm:pt>
    <dgm:pt modelId="{6D2D5A0A-DD16-420D-9FB4-C99F43E5BA05}" type="pres">
      <dgm:prSet presAssocID="{124DD9F4-2D75-4AB0-9414-ADAA5D3568DA}" presName="hierRoot2" presStyleCnt="0"/>
      <dgm:spPr/>
    </dgm:pt>
    <dgm:pt modelId="{768C58B7-6F48-43BC-811F-98A72EAA28AF}" type="pres">
      <dgm:prSet presAssocID="{124DD9F4-2D75-4AB0-9414-ADAA5D3568DA}" presName="composite2" presStyleCnt="0"/>
      <dgm:spPr/>
    </dgm:pt>
    <dgm:pt modelId="{B0D47303-A3B2-4F4E-8AE7-94024F4F3E8D}" type="pres">
      <dgm:prSet presAssocID="{124DD9F4-2D75-4AB0-9414-ADAA5D3568DA}" presName="background2" presStyleLbl="node2" presStyleIdx="1" presStyleCnt="3"/>
      <dgm:spPr/>
    </dgm:pt>
    <dgm:pt modelId="{9B823B58-C6D3-4B89-869C-BA7FDB6617D0}" type="pres">
      <dgm:prSet presAssocID="{124DD9F4-2D75-4AB0-9414-ADAA5D3568DA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837914-712E-49B2-AB8A-2FD093C76BC9}" type="pres">
      <dgm:prSet presAssocID="{124DD9F4-2D75-4AB0-9414-ADAA5D3568DA}" presName="hierChild3" presStyleCnt="0"/>
      <dgm:spPr/>
    </dgm:pt>
    <dgm:pt modelId="{F5CCBC76-38A0-4BB0-B3FB-E80F1FF3A85F}" type="pres">
      <dgm:prSet presAssocID="{866BD65D-9C9C-4E64-A334-AAEA634BA0AE}" presName="Name17" presStyleLbl="parChTrans1D3" presStyleIdx="2" presStyleCnt="4"/>
      <dgm:spPr/>
      <dgm:t>
        <a:bodyPr/>
        <a:lstStyle/>
        <a:p>
          <a:endParaRPr lang="ru-RU"/>
        </a:p>
      </dgm:t>
    </dgm:pt>
    <dgm:pt modelId="{CC8B53BB-6272-45AC-9496-1B11A7347DFC}" type="pres">
      <dgm:prSet presAssocID="{9F8ABEAA-B4BC-4A4A-88D5-C4EC521D87C6}" presName="hierRoot3" presStyleCnt="0"/>
      <dgm:spPr/>
    </dgm:pt>
    <dgm:pt modelId="{E7EF9798-9428-4183-B0C0-6DF7732D3B07}" type="pres">
      <dgm:prSet presAssocID="{9F8ABEAA-B4BC-4A4A-88D5-C4EC521D87C6}" presName="composite3" presStyleCnt="0"/>
      <dgm:spPr/>
    </dgm:pt>
    <dgm:pt modelId="{CD268EA2-A3DA-4842-84EB-22543152373A}" type="pres">
      <dgm:prSet presAssocID="{9F8ABEAA-B4BC-4A4A-88D5-C4EC521D87C6}" presName="background3" presStyleLbl="node3" presStyleIdx="2" presStyleCnt="4"/>
      <dgm:spPr/>
    </dgm:pt>
    <dgm:pt modelId="{AF5E7DA7-50F7-4A77-9A03-5A3D1A0A7725}" type="pres">
      <dgm:prSet presAssocID="{9F8ABEAA-B4BC-4A4A-88D5-C4EC521D87C6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144E4A-527F-488B-A23E-EADEB86F7985}" type="pres">
      <dgm:prSet presAssocID="{9F8ABEAA-B4BC-4A4A-88D5-C4EC521D87C6}" presName="hierChild4" presStyleCnt="0"/>
      <dgm:spPr/>
    </dgm:pt>
    <dgm:pt modelId="{61BE7F64-EB1B-46D3-98E9-4C2822D01F70}" type="pres">
      <dgm:prSet presAssocID="{640FCD70-9FB0-4652-BF0E-4EAFB7E44C87}" presName="Name10" presStyleLbl="parChTrans1D2" presStyleIdx="2" presStyleCnt="3"/>
      <dgm:spPr/>
      <dgm:t>
        <a:bodyPr/>
        <a:lstStyle/>
        <a:p>
          <a:endParaRPr lang="ru-RU"/>
        </a:p>
      </dgm:t>
    </dgm:pt>
    <dgm:pt modelId="{E4484BA6-88D8-492A-849F-0AE31C5ECBAE}" type="pres">
      <dgm:prSet presAssocID="{9167F875-BF10-45BC-AD32-01E3BD879DE7}" presName="hierRoot2" presStyleCnt="0"/>
      <dgm:spPr/>
    </dgm:pt>
    <dgm:pt modelId="{7E43714D-2D2C-40A1-94EB-16385FEB40C1}" type="pres">
      <dgm:prSet presAssocID="{9167F875-BF10-45BC-AD32-01E3BD879DE7}" presName="composite2" presStyleCnt="0"/>
      <dgm:spPr/>
    </dgm:pt>
    <dgm:pt modelId="{A1583CEA-D9D4-4C1C-B48E-37A33E1A9692}" type="pres">
      <dgm:prSet presAssocID="{9167F875-BF10-45BC-AD32-01E3BD879DE7}" presName="background2" presStyleLbl="node2" presStyleIdx="2" presStyleCnt="3"/>
      <dgm:spPr/>
    </dgm:pt>
    <dgm:pt modelId="{496C611D-0B9D-4BED-9922-2F712EEE0166}" type="pres">
      <dgm:prSet presAssocID="{9167F875-BF10-45BC-AD32-01E3BD879DE7}" presName="text2" presStyleLbl="fgAcc2" presStyleIdx="2" presStyleCnt="3" custLinFactNeighborX="697" custLinFactNeighborY="-43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0A4C6D-1B94-4FC8-8F48-AC76D81B119A}" type="pres">
      <dgm:prSet presAssocID="{9167F875-BF10-45BC-AD32-01E3BD879DE7}" presName="hierChild3" presStyleCnt="0"/>
      <dgm:spPr/>
    </dgm:pt>
    <dgm:pt modelId="{9D06ADC7-5F54-4CDA-905D-2D61779A5D84}" type="pres">
      <dgm:prSet presAssocID="{3F661813-07A0-4A8E-AB4E-EDB3169A45C3}" presName="Name17" presStyleLbl="parChTrans1D3" presStyleIdx="3" presStyleCnt="4"/>
      <dgm:spPr/>
      <dgm:t>
        <a:bodyPr/>
        <a:lstStyle/>
        <a:p>
          <a:endParaRPr lang="ru-RU"/>
        </a:p>
      </dgm:t>
    </dgm:pt>
    <dgm:pt modelId="{5E591752-40A9-4ADD-B707-80F6F91D4753}" type="pres">
      <dgm:prSet presAssocID="{AE9BD547-3B1E-46DB-9BDC-C0B14BB822CD}" presName="hierRoot3" presStyleCnt="0"/>
      <dgm:spPr/>
    </dgm:pt>
    <dgm:pt modelId="{A82A3C22-EADF-4EA1-93A2-727F94E6D171}" type="pres">
      <dgm:prSet presAssocID="{AE9BD547-3B1E-46DB-9BDC-C0B14BB822CD}" presName="composite3" presStyleCnt="0"/>
      <dgm:spPr/>
    </dgm:pt>
    <dgm:pt modelId="{809726C7-B741-4170-BE68-6FDD2DED088C}" type="pres">
      <dgm:prSet presAssocID="{AE9BD547-3B1E-46DB-9BDC-C0B14BB822CD}" presName="background3" presStyleLbl="node3" presStyleIdx="3" presStyleCnt="4"/>
      <dgm:spPr/>
    </dgm:pt>
    <dgm:pt modelId="{A1298F1B-C6FF-42CB-B18C-A09E18928D4A}" type="pres">
      <dgm:prSet presAssocID="{AE9BD547-3B1E-46DB-9BDC-C0B14BB822CD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AB26E2-62D5-462D-92AA-6D8CB055793E}" type="pres">
      <dgm:prSet presAssocID="{AE9BD547-3B1E-46DB-9BDC-C0B14BB822CD}" presName="hierChild4" presStyleCnt="0"/>
      <dgm:spPr/>
    </dgm:pt>
  </dgm:ptLst>
  <dgm:cxnLst>
    <dgm:cxn modelId="{0A610268-8294-49D7-8F01-B7B64D08CA1E}" srcId="{7B9CD905-0018-4C37-AB64-A02689F76258}" destId="{310A7F0F-66F9-47EA-AF08-3FAF61EAB1E7}" srcOrd="0" destOrd="0" parTransId="{F6F82C35-B151-4449-9027-CE5084E7ADD1}" sibTransId="{1F598FC7-3A64-469C-B5FC-36D64C093262}"/>
    <dgm:cxn modelId="{51B45FD1-5AD8-44FE-950B-4095F31FE7EF}" srcId="{34D99595-B618-4C24-9E8A-9C3EBCECEAC5}" destId="{7B9CD905-0018-4C37-AB64-A02689F76258}" srcOrd="0" destOrd="0" parTransId="{4D96AC94-01B0-490D-AA0C-9C20019EDB30}" sibTransId="{6C990F8D-5486-455E-8DA4-3390FAAACC06}"/>
    <dgm:cxn modelId="{2E338438-F073-4339-A536-A63DD6234DAE}" type="presOf" srcId="{CE36AB0B-7BB4-4CCB-8D0E-FBB7CE2161FD}" destId="{D7393466-6E0B-43B9-B6DA-92F29730834E}" srcOrd="0" destOrd="0" presId="urn:microsoft.com/office/officeart/2005/8/layout/hierarchy1"/>
    <dgm:cxn modelId="{D2D5493C-5ED2-41F9-AB38-63FA19BF1D28}" type="presOf" srcId="{124DD9F4-2D75-4AB0-9414-ADAA5D3568DA}" destId="{9B823B58-C6D3-4B89-869C-BA7FDB6617D0}" srcOrd="0" destOrd="0" presId="urn:microsoft.com/office/officeart/2005/8/layout/hierarchy1"/>
    <dgm:cxn modelId="{AD77E08D-4845-45B2-A64C-39FDDC14C95C}" type="presOf" srcId="{F6F82C35-B151-4449-9027-CE5084E7ADD1}" destId="{B89EB758-5BBB-4632-A520-D1B731A4719B}" srcOrd="0" destOrd="0" presId="urn:microsoft.com/office/officeart/2005/8/layout/hierarchy1"/>
    <dgm:cxn modelId="{C2A6AF08-DD2D-4FE0-8B54-009FEBE79869}" type="presOf" srcId="{310A7F0F-66F9-47EA-AF08-3FAF61EAB1E7}" destId="{820B3BE1-9452-4DE5-A1BA-B588E662182C}" srcOrd="0" destOrd="0" presId="urn:microsoft.com/office/officeart/2005/8/layout/hierarchy1"/>
    <dgm:cxn modelId="{EFC1217F-0A5B-441C-B598-AB4D1D22B01B}" type="presOf" srcId="{7B9CD905-0018-4C37-AB64-A02689F76258}" destId="{5F1D8D1F-84D2-423D-8AA5-25F7FB2EC5E7}" srcOrd="0" destOrd="0" presId="urn:microsoft.com/office/officeart/2005/8/layout/hierarchy1"/>
    <dgm:cxn modelId="{E4294F3A-1EA5-4002-AED9-DCBF69F93D5C}" type="presOf" srcId="{3F661813-07A0-4A8E-AB4E-EDB3169A45C3}" destId="{9D06ADC7-5F54-4CDA-905D-2D61779A5D84}" srcOrd="0" destOrd="0" presId="urn:microsoft.com/office/officeart/2005/8/layout/hierarchy1"/>
    <dgm:cxn modelId="{E1BC879D-2F1D-4FC5-A616-02147DB15677}" type="presOf" srcId="{34D99595-B618-4C24-9E8A-9C3EBCECEAC5}" destId="{5C7D2B92-835E-4916-829F-5F8AF9E2FD54}" srcOrd="0" destOrd="0" presId="urn:microsoft.com/office/officeart/2005/8/layout/hierarchy1"/>
    <dgm:cxn modelId="{5AA513BC-A0B1-4400-9766-59B873726F92}" srcId="{9167F875-BF10-45BC-AD32-01E3BD879DE7}" destId="{AE9BD547-3B1E-46DB-9BDC-C0B14BB822CD}" srcOrd="0" destOrd="0" parTransId="{3F661813-07A0-4A8E-AB4E-EDB3169A45C3}" sibTransId="{09551D89-4CE7-41D2-A25D-037BD4D110E2}"/>
    <dgm:cxn modelId="{C3363227-23A0-42B1-ACE2-C200D48694A1}" type="presOf" srcId="{1A63B871-4018-4B97-B4D1-760A743377A1}" destId="{FE27685A-AE77-45CC-AD01-55C81C001FC5}" srcOrd="0" destOrd="0" presId="urn:microsoft.com/office/officeart/2005/8/layout/hierarchy1"/>
    <dgm:cxn modelId="{ACADFD22-FA92-4FCA-BD0E-2138354E9637}" type="presOf" srcId="{866BD65D-9C9C-4E64-A334-AAEA634BA0AE}" destId="{F5CCBC76-38A0-4BB0-B3FB-E80F1FF3A85F}" srcOrd="0" destOrd="0" presId="urn:microsoft.com/office/officeart/2005/8/layout/hierarchy1"/>
    <dgm:cxn modelId="{60C7EF30-E1F6-430B-9DC8-4AD46C4AF7CC}" srcId="{34D99595-B618-4C24-9E8A-9C3EBCECEAC5}" destId="{9167F875-BF10-45BC-AD32-01E3BD879DE7}" srcOrd="2" destOrd="0" parTransId="{640FCD70-9FB0-4652-BF0E-4EAFB7E44C87}" sibTransId="{19197D68-8DCD-471F-B5BC-8DD1EACB3F52}"/>
    <dgm:cxn modelId="{5A0F9E10-4C58-4160-832C-0BCEE58BFD62}" type="presOf" srcId="{4D96AC94-01B0-490D-AA0C-9C20019EDB30}" destId="{45623716-D52B-4EDB-A76A-DF3C514FC256}" srcOrd="0" destOrd="0" presId="urn:microsoft.com/office/officeart/2005/8/layout/hierarchy1"/>
    <dgm:cxn modelId="{16FD65C4-041F-41B1-9C49-FFD1FE3765B6}" srcId="{124DD9F4-2D75-4AB0-9414-ADAA5D3568DA}" destId="{9F8ABEAA-B4BC-4A4A-88D5-C4EC521D87C6}" srcOrd="0" destOrd="0" parTransId="{866BD65D-9C9C-4E64-A334-AAEA634BA0AE}" sibTransId="{68D86642-6233-4959-8979-7B953D62EBAF}"/>
    <dgm:cxn modelId="{1FCE98D2-32D2-4C76-9F50-04C513C2B89E}" type="presOf" srcId="{9167F875-BF10-45BC-AD32-01E3BD879DE7}" destId="{496C611D-0B9D-4BED-9922-2F712EEE0166}" srcOrd="0" destOrd="0" presId="urn:microsoft.com/office/officeart/2005/8/layout/hierarchy1"/>
    <dgm:cxn modelId="{8728F1D5-2431-4B6B-B33E-9BB3CE76075C}" type="presOf" srcId="{640FCD70-9FB0-4652-BF0E-4EAFB7E44C87}" destId="{61BE7F64-EB1B-46D3-98E9-4C2822D01F70}" srcOrd="0" destOrd="0" presId="urn:microsoft.com/office/officeart/2005/8/layout/hierarchy1"/>
    <dgm:cxn modelId="{B7D065AD-818B-41D0-9B42-CB16D795A15B}" srcId="{7B9CD905-0018-4C37-AB64-A02689F76258}" destId="{1A63B871-4018-4B97-B4D1-760A743377A1}" srcOrd="1" destOrd="0" parTransId="{8AFB16D4-C5D0-4B53-9A96-DF50D77FA96E}" sibTransId="{AAB39FCD-B654-4FEC-944E-F7AFDED3AF28}"/>
    <dgm:cxn modelId="{5F011BAB-F446-4168-B2C0-BB56C86AE619}" type="presOf" srcId="{01602A98-8FA4-44AF-83EB-92EE39FED4AC}" destId="{A7028A21-701C-42D3-9A2B-36A49E547E08}" srcOrd="0" destOrd="0" presId="urn:microsoft.com/office/officeart/2005/8/layout/hierarchy1"/>
    <dgm:cxn modelId="{2F291B64-6A14-4872-AFB3-4EFA1D64A382}" type="presOf" srcId="{8AFB16D4-C5D0-4B53-9A96-DF50D77FA96E}" destId="{DC38E808-3C7D-41F2-B829-87D7D51BEE89}" srcOrd="0" destOrd="0" presId="urn:microsoft.com/office/officeart/2005/8/layout/hierarchy1"/>
    <dgm:cxn modelId="{187FAE61-11BE-44A8-93B0-E663F93E92F1}" type="presOf" srcId="{AE9BD547-3B1E-46DB-9BDC-C0B14BB822CD}" destId="{A1298F1B-C6FF-42CB-B18C-A09E18928D4A}" srcOrd="0" destOrd="0" presId="urn:microsoft.com/office/officeart/2005/8/layout/hierarchy1"/>
    <dgm:cxn modelId="{76CAC414-6CC5-4147-A247-EAF4765F276B}" type="presOf" srcId="{9F8ABEAA-B4BC-4A4A-88D5-C4EC521D87C6}" destId="{AF5E7DA7-50F7-4A77-9A03-5A3D1A0A7725}" srcOrd="0" destOrd="0" presId="urn:microsoft.com/office/officeart/2005/8/layout/hierarchy1"/>
    <dgm:cxn modelId="{F238DAA8-F2ED-45A1-B201-C5DC280F97DC}" srcId="{34D99595-B618-4C24-9E8A-9C3EBCECEAC5}" destId="{124DD9F4-2D75-4AB0-9414-ADAA5D3568DA}" srcOrd="1" destOrd="0" parTransId="{CE36AB0B-7BB4-4CCB-8D0E-FBB7CE2161FD}" sibTransId="{D640456B-C518-40DD-BC50-BDE2EB5F954F}"/>
    <dgm:cxn modelId="{70D9C009-5133-40F4-AE9C-8C8B4E82CE46}" srcId="{01602A98-8FA4-44AF-83EB-92EE39FED4AC}" destId="{34D99595-B618-4C24-9E8A-9C3EBCECEAC5}" srcOrd="0" destOrd="0" parTransId="{65F62732-63E0-450A-B173-959DC8CC6029}" sibTransId="{0F621B29-2F0C-4114-99CB-BD25722855EC}"/>
    <dgm:cxn modelId="{E4215416-1D79-412F-B073-BE55ADA0F3EC}" type="presParOf" srcId="{A7028A21-701C-42D3-9A2B-36A49E547E08}" destId="{FF7FBC54-322E-4080-A11C-C41993922BC7}" srcOrd="0" destOrd="0" presId="urn:microsoft.com/office/officeart/2005/8/layout/hierarchy1"/>
    <dgm:cxn modelId="{C8E24B68-6267-41A6-83D7-6A0AC0E40FD7}" type="presParOf" srcId="{FF7FBC54-322E-4080-A11C-C41993922BC7}" destId="{4131BFAE-3D9B-4347-BC5B-0A13908822A9}" srcOrd="0" destOrd="0" presId="urn:microsoft.com/office/officeart/2005/8/layout/hierarchy1"/>
    <dgm:cxn modelId="{9C79CE05-D34C-4DFB-82A6-B28DD4243137}" type="presParOf" srcId="{4131BFAE-3D9B-4347-BC5B-0A13908822A9}" destId="{FD975AE8-A293-4D0A-A79A-89F645AD6CDA}" srcOrd="0" destOrd="0" presId="urn:microsoft.com/office/officeart/2005/8/layout/hierarchy1"/>
    <dgm:cxn modelId="{3EEC54A2-D8EB-447C-8D92-81F72B80819B}" type="presParOf" srcId="{4131BFAE-3D9B-4347-BC5B-0A13908822A9}" destId="{5C7D2B92-835E-4916-829F-5F8AF9E2FD54}" srcOrd="1" destOrd="0" presId="urn:microsoft.com/office/officeart/2005/8/layout/hierarchy1"/>
    <dgm:cxn modelId="{8E1CFA34-3BC2-484E-AF6D-479233E8088E}" type="presParOf" srcId="{FF7FBC54-322E-4080-A11C-C41993922BC7}" destId="{4297606A-574D-4B72-BE1F-9FA26CF983A0}" srcOrd="1" destOrd="0" presId="urn:microsoft.com/office/officeart/2005/8/layout/hierarchy1"/>
    <dgm:cxn modelId="{AA1AC44B-A574-4E05-80FE-73F5CC61899A}" type="presParOf" srcId="{4297606A-574D-4B72-BE1F-9FA26CF983A0}" destId="{45623716-D52B-4EDB-A76A-DF3C514FC256}" srcOrd="0" destOrd="0" presId="urn:microsoft.com/office/officeart/2005/8/layout/hierarchy1"/>
    <dgm:cxn modelId="{059AA8CE-9661-4475-89F8-957272EBF216}" type="presParOf" srcId="{4297606A-574D-4B72-BE1F-9FA26CF983A0}" destId="{26C711EB-FB4F-422B-A02D-EB29965FAA5D}" srcOrd="1" destOrd="0" presId="urn:microsoft.com/office/officeart/2005/8/layout/hierarchy1"/>
    <dgm:cxn modelId="{3AA12C5E-175C-4DC8-BB4B-9F9C370910AA}" type="presParOf" srcId="{26C711EB-FB4F-422B-A02D-EB29965FAA5D}" destId="{B7ADCEC7-1B18-4547-AF1E-2FCF36C03CE2}" srcOrd="0" destOrd="0" presId="urn:microsoft.com/office/officeart/2005/8/layout/hierarchy1"/>
    <dgm:cxn modelId="{6CF37891-1EAE-4BCA-87DF-44F35D719BB2}" type="presParOf" srcId="{B7ADCEC7-1B18-4547-AF1E-2FCF36C03CE2}" destId="{8F5E9C6C-26F4-4092-8E76-54373FB4EE01}" srcOrd="0" destOrd="0" presId="urn:microsoft.com/office/officeart/2005/8/layout/hierarchy1"/>
    <dgm:cxn modelId="{E0A17D22-1BD8-4673-9756-A0413879AC55}" type="presParOf" srcId="{B7ADCEC7-1B18-4547-AF1E-2FCF36C03CE2}" destId="{5F1D8D1F-84D2-423D-8AA5-25F7FB2EC5E7}" srcOrd="1" destOrd="0" presId="urn:microsoft.com/office/officeart/2005/8/layout/hierarchy1"/>
    <dgm:cxn modelId="{29BBA00A-690D-4658-8947-DD730A5CD2D0}" type="presParOf" srcId="{26C711EB-FB4F-422B-A02D-EB29965FAA5D}" destId="{B8D3D7D5-D9BB-4206-85D0-34565C8A1E9B}" srcOrd="1" destOrd="0" presId="urn:microsoft.com/office/officeart/2005/8/layout/hierarchy1"/>
    <dgm:cxn modelId="{4E6786BC-23C6-4275-97A9-F4587475646C}" type="presParOf" srcId="{B8D3D7D5-D9BB-4206-85D0-34565C8A1E9B}" destId="{B89EB758-5BBB-4632-A520-D1B731A4719B}" srcOrd="0" destOrd="0" presId="urn:microsoft.com/office/officeart/2005/8/layout/hierarchy1"/>
    <dgm:cxn modelId="{CBF64B27-B0A3-4EFB-B844-796A4AE7B87D}" type="presParOf" srcId="{B8D3D7D5-D9BB-4206-85D0-34565C8A1E9B}" destId="{48C41986-1D57-471D-8754-C12BDCB32218}" srcOrd="1" destOrd="0" presId="urn:microsoft.com/office/officeart/2005/8/layout/hierarchy1"/>
    <dgm:cxn modelId="{29102B5E-C323-4F72-A6EB-79F1CB94FBA1}" type="presParOf" srcId="{48C41986-1D57-471D-8754-C12BDCB32218}" destId="{A824CF60-D3E9-434C-ADE0-0A63FD101FC2}" srcOrd="0" destOrd="0" presId="urn:microsoft.com/office/officeart/2005/8/layout/hierarchy1"/>
    <dgm:cxn modelId="{AC9F55E0-9A85-41E0-BB1E-ABF6FE5FBE20}" type="presParOf" srcId="{A824CF60-D3E9-434C-ADE0-0A63FD101FC2}" destId="{45E40271-D46E-4B04-9C98-88636BA8B1AD}" srcOrd="0" destOrd="0" presId="urn:microsoft.com/office/officeart/2005/8/layout/hierarchy1"/>
    <dgm:cxn modelId="{8619DE12-AB64-4AC9-B93B-48F604328919}" type="presParOf" srcId="{A824CF60-D3E9-434C-ADE0-0A63FD101FC2}" destId="{820B3BE1-9452-4DE5-A1BA-B588E662182C}" srcOrd="1" destOrd="0" presId="urn:microsoft.com/office/officeart/2005/8/layout/hierarchy1"/>
    <dgm:cxn modelId="{939FBDD4-B74D-43E6-83EB-EAB1121E374E}" type="presParOf" srcId="{48C41986-1D57-471D-8754-C12BDCB32218}" destId="{48ECB463-876C-4AEF-9414-A5EA3F3C6B1C}" srcOrd="1" destOrd="0" presId="urn:microsoft.com/office/officeart/2005/8/layout/hierarchy1"/>
    <dgm:cxn modelId="{64EBD834-83A7-416E-8879-3F043D304FE8}" type="presParOf" srcId="{B8D3D7D5-D9BB-4206-85D0-34565C8A1E9B}" destId="{DC38E808-3C7D-41F2-B829-87D7D51BEE89}" srcOrd="2" destOrd="0" presId="urn:microsoft.com/office/officeart/2005/8/layout/hierarchy1"/>
    <dgm:cxn modelId="{3DFCD870-AA57-44A4-BA82-2C33728DDE27}" type="presParOf" srcId="{B8D3D7D5-D9BB-4206-85D0-34565C8A1E9B}" destId="{3EC9BF3F-6AA0-46A1-BBE9-6E2A7608C546}" srcOrd="3" destOrd="0" presId="urn:microsoft.com/office/officeart/2005/8/layout/hierarchy1"/>
    <dgm:cxn modelId="{39AC8BCB-57A7-4E4B-A398-F15B8720A4E6}" type="presParOf" srcId="{3EC9BF3F-6AA0-46A1-BBE9-6E2A7608C546}" destId="{BE4DF6E5-387B-4645-8098-E85135FE9387}" srcOrd="0" destOrd="0" presId="urn:microsoft.com/office/officeart/2005/8/layout/hierarchy1"/>
    <dgm:cxn modelId="{0862B344-2558-4EBA-A223-0E80B9070879}" type="presParOf" srcId="{BE4DF6E5-387B-4645-8098-E85135FE9387}" destId="{EB2D1616-4D3E-48E4-95BB-A88FFF356428}" srcOrd="0" destOrd="0" presId="urn:microsoft.com/office/officeart/2005/8/layout/hierarchy1"/>
    <dgm:cxn modelId="{ED39FCC9-5FC7-47BA-B74C-50D5166C3AE7}" type="presParOf" srcId="{BE4DF6E5-387B-4645-8098-E85135FE9387}" destId="{FE27685A-AE77-45CC-AD01-55C81C001FC5}" srcOrd="1" destOrd="0" presId="urn:microsoft.com/office/officeart/2005/8/layout/hierarchy1"/>
    <dgm:cxn modelId="{9911AFD9-34CB-4731-90F5-B034C55380D6}" type="presParOf" srcId="{3EC9BF3F-6AA0-46A1-BBE9-6E2A7608C546}" destId="{D8E04B17-342E-4423-89BF-63C39FF580C5}" srcOrd="1" destOrd="0" presId="urn:microsoft.com/office/officeart/2005/8/layout/hierarchy1"/>
    <dgm:cxn modelId="{A71D6BAD-4756-4354-B35B-5C2633828A1A}" type="presParOf" srcId="{4297606A-574D-4B72-BE1F-9FA26CF983A0}" destId="{D7393466-6E0B-43B9-B6DA-92F29730834E}" srcOrd="2" destOrd="0" presId="urn:microsoft.com/office/officeart/2005/8/layout/hierarchy1"/>
    <dgm:cxn modelId="{FE0E928B-7AC5-49A1-AF7E-1791BAB5D623}" type="presParOf" srcId="{4297606A-574D-4B72-BE1F-9FA26CF983A0}" destId="{6D2D5A0A-DD16-420D-9FB4-C99F43E5BA05}" srcOrd="3" destOrd="0" presId="urn:microsoft.com/office/officeart/2005/8/layout/hierarchy1"/>
    <dgm:cxn modelId="{A8B72DA3-B147-4217-91E3-2BC7B87268B5}" type="presParOf" srcId="{6D2D5A0A-DD16-420D-9FB4-C99F43E5BA05}" destId="{768C58B7-6F48-43BC-811F-98A72EAA28AF}" srcOrd="0" destOrd="0" presId="urn:microsoft.com/office/officeart/2005/8/layout/hierarchy1"/>
    <dgm:cxn modelId="{DC196498-9259-458B-A4DC-6956A9269219}" type="presParOf" srcId="{768C58B7-6F48-43BC-811F-98A72EAA28AF}" destId="{B0D47303-A3B2-4F4E-8AE7-94024F4F3E8D}" srcOrd="0" destOrd="0" presId="urn:microsoft.com/office/officeart/2005/8/layout/hierarchy1"/>
    <dgm:cxn modelId="{BA482283-6DDD-418B-9C2A-491F709ACFEB}" type="presParOf" srcId="{768C58B7-6F48-43BC-811F-98A72EAA28AF}" destId="{9B823B58-C6D3-4B89-869C-BA7FDB6617D0}" srcOrd="1" destOrd="0" presId="urn:microsoft.com/office/officeart/2005/8/layout/hierarchy1"/>
    <dgm:cxn modelId="{5EBE961A-FCA3-4C86-A26E-4A8E6A8A380F}" type="presParOf" srcId="{6D2D5A0A-DD16-420D-9FB4-C99F43E5BA05}" destId="{B8837914-712E-49B2-AB8A-2FD093C76BC9}" srcOrd="1" destOrd="0" presId="urn:microsoft.com/office/officeart/2005/8/layout/hierarchy1"/>
    <dgm:cxn modelId="{70F674E0-A1B8-4C2D-851C-B4186004D98C}" type="presParOf" srcId="{B8837914-712E-49B2-AB8A-2FD093C76BC9}" destId="{F5CCBC76-38A0-4BB0-B3FB-E80F1FF3A85F}" srcOrd="0" destOrd="0" presId="urn:microsoft.com/office/officeart/2005/8/layout/hierarchy1"/>
    <dgm:cxn modelId="{803ED29B-86EA-40F3-8720-772BF3FEEAEB}" type="presParOf" srcId="{B8837914-712E-49B2-AB8A-2FD093C76BC9}" destId="{CC8B53BB-6272-45AC-9496-1B11A7347DFC}" srcOrd="1" destOrd="0" presId="urn:microsoft.com/office/officeart/2005/8/layout/hierarchy1"/>
    <dgm:cxn modelId="{AF300D12-B220-4970-BB61-BD6AC63824DD}" type="presParOf" srcId="{CC8B53BB-6272-45AC-9496-1B11A7347DFC}" destId="{E7EF9798-9428-4183-B0C0-6DF7732D3B07}" srcOrd="0" destOrd="0" presId="urn:microsoft.com/office/officeart/2005/8/layout/hierarchy1"/>
    <dgm:cxn modelId="{837CDF5B-65BD-497B-AE4A-0EBFEF40A2A6}" type="presParOf" srcId="{E7EF9798-9428-4183-B0C0-6DF7732D3B07}" destId="{CD268EA2-A3DA-4842-84EB-22543152373A}" srcOrd="0" destOrd="0" presId="urn:microsoft.com/office/officeart/2005/8/layout/hierarchy1"/>
    <dgm:cxn modelId="{E1D16974-A7CC-4291-B462-189D000C287F}" type="presParOf" srcId="{E7EF9798-9428-4183-B0C0-6DF7732D3B07}" destId="{AF5E7DA7-50F7-4A77-9A03-5A3D1A0A7725}" srcOrd="1" destOrd="0" presId="urn:microsoft.com/office/officeart/2005/8/layout/hierarchy1"/>
    <dgm:cxn modelId="{0C22E48F-B862-4DCF-9DB5-AD836742933E}" type="presParOf" srcId="{CC8B53BB-6272-45AC-9496-1B11A7347DFC}" destId="{99144E4A-527F-488B-A23E-EADEB86F7985}" srcOrd="1" destOrd="0" presId="urn:microsoft.com/office/officeart/2005/8/layout/hierarchy1"/>
    <dgm:cxn modelId="{41CAF629-5815-46B6-8F07-48C3C85DAD32}" type="presParOf" srcId="{4297606A-574D-4B72-BE1F-9FA26CF983A0}" destId="{61BE7F64-EB1B-46D3-98E9-4C2822D01F70}" srcOrd="4" destOrd="0" presId="urn:microsoft.com/office/officeart/2005/8/layout/hierarchy1"/>
    <dgm:cxn modelId="{3439AA7D-D495-4DA8-B241-8F561CC64F51}" type="presParOf" srcId="{4297606A-574D-4B72-BE1F-9FA26CF983A0}" destId="{E4484BA6-88D8-492A-849F-0AE31C5ECBAE}" srcOrd="5" destOrd="0" presId="urn:microsoft.com/office/officeart/2005/8/layout/hierarchy1"/>
    <dgm:cxn modelId="{36A0353A-C38E-4333-AFD7-B3E203289D68}" type="presParOf" srcId="{E4484BA6-88D8-492A-849F-0AE31C5ECBAE}" destId="{7E43714D-2D2C-40A1-94EB-16385FEB40C1}" srcOrd="0" destOrd="0" presId="urn:microsoft.com/office/officeart/2005/8/layout/hierarchy1"/>
    <dgm:cxn modelId="{791A9CDC-A55E-453E-8E50-638BC26F7F1F}" type="presParOf" srcId="{7E43714D-2D2C-40A1-94EB-16385FEB40C1}" destId="{A1583CEA-D9D4-4C1C-B48E-37A33E1A9692}" srcOrd="0" destOrd="0" presId="urn:microsoft.com/office/officeart/2005/8/layout/hierarchy1"/>
    <dgm:cxn modelId="{F256EAA1-0831-4571-B5A4-280F96886182}" type="presParOf" srcId="{7E43714D-2D2C-40A1-94EB-16385FEB40C1}" destId="{496C611D-0B9D-4BED-9922-2F712EEE0166}" srcOrd="1" destOrd="0" presId="urn:microsoft.com/office/officeart/2005/8/layout/hierarchy1"/>
    <dgm:cxn modelId="{56362C84-60CA-4771-9DD3-6D93A0FC5663}" type="presParOf" srcId="{E4484BA6-88D8-492A-849F-0AE31C5ECBAE}" destId="{D20A4C6D-1B94-4FC8-8F48-AC76D81B119A}" srcOrd="1" destOrd="0" presId="urn:microsoft.com/office/officeart/2005/8/layout/hierarchy1"/>
    <dgm:cxn modelId="{264BCB2B-526D-49D7-9ABC-EB127B2D1357}" type="presParOf" srcId="{D20A4C6D-1B94-4FC8-8F48-AC76D81B119A}" destId="{9D06ADC7-5F54-4CDA-905D-2D61779A5D84}" srcOrd="0" destOrd="0" presId="urn:microsoft.com/office/officeart/2005/8/layout/hierarchy1"/>
    <dgm:cxn modelId="{02776C64-3009-4D04-A0FE-86DDFA6628B7}" type="presParOf" srcId="{D20A4C6D-1B94-4FC8-8F48-AC76D81B119A}" destId="{5E591752-40A9-4ADD-B707-80F6F91D4753}" srcOrd="1" destOrd="0" presId="urn:microsoft.com/office/officeart/2005/8/layout/hierarchy1"/>
    <dgm:cxn modelId="{2377A47A-DEE6-40D1-841C-AF1EF30B3C10}" type="presParOf" srcId="{5E591752-40A9-4ADD-B707-80F6F91D4753}" destId="{A82A3C22-EADF-4EA1-93A2-727F94E6D171}" srcOrd="0" destOrd="0" presId="urn:microsoft.com/office/officeart/2005/8/layout/hierarchy1"/>
    <dgm:cxn modelId="{211C9955-4A0B-4A05-B62A-32CEE190BFB6}" type="presParOf" srcId="{A82A3C22-EADF-4EA1-93A2-727F94E6D171}" destId="{809726C7-B741-4170-BE68-6FDD2DED088C}" srcOrd="0" destOrd="0" presId="urn:microsoft.com/office/officeart/2005/8/layout/hierarchy1"/>
    <dgm:cxn modelId="{47BF94CA-D664-40F9-AE27-916676867FDC}" type="presParOf" srcId="{A82A3C22-EADF-4EA1-93A2-727F94E6D171}" destId="{A1298F1B-C6FF-42CB-B18C-A09E18928D4A}" srcOrd="1" destOrd="0" presId="urn:microsoft.com/office/officeart/2005/8/layout/hierarchy1"/>
    <dgm:cxn modelId="{CB686FDE-BDC8-41DB-9A41-456926136795}" type="presParOf" srcId="{5E591752-40A9-4ADD-B707-80F6F91D4753}" destId="{0AAB26E2-62D5-462D-92AA-6D8CB055793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D710FE1-6A84-49E1-852F-EC3B92D2349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695317-3F67-42F4-AE70-4A4D662D1E11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Арт-терапевтические технологии </a:t>
          </a:r>
          <a:endParaRPr lang="ru-RU" sz="16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2612887-E375-4F27-989D-EAB713BF78F6}" type="parTrans" cxnId="{8A61C0F3-7E4B-4051-99CD-AF4C88813159}">
      <dgm:prSet/>
      <dgm:spPr/>
      <dgm:t>
        <a:bodyPr/>
        <a:lstStyle/>
        <a:p>
          <a:endParaRPr lang="ru-RU"/>
        </a:p>
      </dgm:t>
    </dgm:pt>
    <dgm:pt modelId="{EA931AAC-6D9A-481F-9A20-2CAB5892228F}" type="sibTrans" cxnId="{8A61C0F3-7E4B-4051-99CD-AF4C88813159}">
      <dgm:prSet/>
      <dgm:spPr/>
      <dgm:t>
        <a:bodyPr/>
        <a:lstStyle/>
        <a:p>
          <a:endParaRPr lang="ru-RU"/>
        </a:p>
      </dgm:t>
    </dgm:pt>
    <dgm:pt modelId="{2B379F89-448D-4801-8B6E-8EEB2224454D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Сказкотерапия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36DA9B5D-0635-446C-A3FB-76C3B215FE0B}" type="parTrans" cxnId="{F1BEE5B7-2E5C-42F7-8402-48CF9A1E7CF0}">
      <dgm:prSet/>
      <dgm:spPr/>
      <dgm:t>
        <a:bodyPr/>
        <a:lstStyle/>
        <a:p>
          <a:endParaRPr lang="ru-RU"/>
        </a:p>
      </dgm:t>
    </dgm:pt>
    <dgm:pt modelId="{5BC8A84A-4FC6-4771-A9DA-472448B911BF}" type="sibTrans" cxnId="{F1BEE5B7-2E5C-42F7-8402-48CF9A1E7CF0}">
      <dgm:prSet/>
      <dgm:spPr/>
      <dgm:t>
        <a:bodyPr/>
        <a:lstStyle/>
        <a:p>
          <a:endParaRPr lang="ru-RU"/>
        </a:p>
      </dgm:t>
    </dgm:pt>
    <dgm:pt modelId="{52139C48-B00D-45D7-922F-73E682560AAE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Песочная терапия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6EEA46CD-FF5E-4CBA-975B-8855B7A2DE63}" type="parTrans" cxnId="{2EFC5C27-0413-46CC-A4CD-7941F52E859B}">
      <dgm:prSet/>
      <dgm:spPr/>
      <dgm:t>
        <a:bodyPr/>
        <a:lstStyle/>
        <a:p>
          <a:endParaRPr lang="ru-RU"/>
        </a:p>
      </dgm:t>
    </dgm:pt>
    <dgm:pt modelId="{DE451FA7-6737-4D62-B4B6-0DAE965D0B15}" type="sibTrans" cxnId="{2EFC5C27-0413-46CC-A4CD-7941F52E859B}">
      <dgm:prSet/>
      <dgm:spPr/>
      <dgm:t>
        <a:bodyPr/>
        <a:lstStyle/>
        <a:p>
          <a:endParaRPr lang="ru-RU"/>
        </a:p>
      </dgm:t>
    </dgm:pt>
    <dgm:pt modelId="{4599A1FF-2E93-4156-8C65-5FF97AA6C094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Музыкотерапия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731934F-1E44-41E8-A1BD-80A22BD63D27}" type="parTrans" cxnId="{FFE3A7BD-48AB-4422-903E-48C2402348B1}">
      <dgm:prSet/>
      <dgm:spPr/>
      <dgm:t>
        <a:bodyPr/>
        <a:lstStyle/>
        <a:p>
          <a:endParaRPr lang="ru-RU"/>
        </a:p>
      </dgm:t>
    </dgm:pt>
    <dgm:pt modelId="{6007CDA5-25CC-439C-AD82-C6BF8CE5878E}" type="sibTrans" cxnId="{FFE3A7BD-48AB-4422-903E-48C2402348B1}">
      <dgm:prSet/>
      <dgm:spPr/>
      <dgm:t>
        <a:bodyPr/>
        <a:lstStyle/>
        <a:p>
          <a:endParaRPr lang="ru-RU"/>
        </a:p>
      </dgm:t>
    </dgm:pt>
    <dgm:pt modelId="{815AEAAA-49A3-4D07-9F08-F8798ED95E62}">
      <dgm:prSet phldrT="[Текст]" custT="1"/>
      <dgm:spPr/>
      <dgm:t>
        <a:bodyPr/>
        <a:lstStyle/>
        <a:p>
          <a:r>
            <a:rPr lang="ru-RU" sz="1800" b="1" dirty="0" err="1" smtClean="0">
              <a:latin typeface="Times New Roman" pitchFamily="18" charset="0"/>
              <a:cs typeface="Times New Roman" pitchFamily="18" charset="0"/>
            </a:rPr>
            <a:t>Изотерапия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A339F424-B6E7-4845-90F9-8C2720F4AD26}" type="parTrans" cxnId="{ABBC4260-63EC-4862-BC7C-A6C788436420}">
      <dgm:prSet/>
      <dgm:spPr/>
      <dgm:t>
        <a:bodyPr/>
        <a:lstStyle/>
        <a:p>
          <a:endParaRPr lang="ru-RU"/>
        </a:p>
      </dgm:t>
    </dgm:pt>
    <dgm:pt modelId="{2793E01F-6AAA-46D8-B8F1-2576D9988AF3}" type="sibTrans" cxnId="{ABBC4260-63EC-4862-BC7C-A6C788436420}">
      <dgm:prSet/>
      <dgm:spPr/>
      <dgm:t>
        <a:bodyPr/>
        <a:lstStyle/>
        <a:p>
          <a:endParaRPr lang="ru-RU"/>
        </a:p>
      </dgm:t>
    </dgm:pt>
    <dgm:pt modelId="{AF204F4B-81FF-48DE-BEE3-57A6C831A274}" type="pres">
      <dgm:prSet presAssocID="{ED710FE1-6A84-49E1-852F-EC3B92D2349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1ACF56-E123-4EC5-A53C-9AF47D8683DB}" type="pres">
      <dgm:prSet presAssocID="{20695317-3F67-42F4-AE70-4A4D662D1E11}" presName="centerShape" presStyleLbl="node0" presStyleIdx="0" presStyleCnt="1" custScaleX="142526" custScaleY="120213"/>
      <dgm:spPr/>
      <dgm:t>
        <a:bodyPr/>
        <a:lstStyle/>
        <a:p>
          <a:endParaRPr lang="ru-RU"/>
        </a:p>
      </dgm:t>
    </dgm:pt>
    <dgm:pt modelId="{0283607C-AC83-48AB-A390-E2FF7E1BE7DD}" type="pres">
      <dgm:prSet presAssocID="{36DA9B5D-0635-446C-A3FB-76C3B215FE0B}" presName="Name9" presStyleLbl="parChTrans1D2" presStyleIdx="0" presStyleCnt="4"/>
      <dgm:spPr/>
      <dgm:t>
        <a:bodyPr/>
        <a:lstStyle/>
        <a:p>
          <a:endParaRPr lang="ru-RU"/>
        </a:p>
      </dgm:t>
    </dgm:pt>
    <dgm:pt modelId="{1761444E-89CF-4408-A65F-B627F2F9324E}" type="pres">
      <dgm:prSet presAssocID="{36DA9B5D-0635-446C-A3FB-76C3B215FE0B}" presName="connTx" presStyleLbl="parChTrans1D2" presStyleIdx="0" presStyleCnt="4"/>
      <dgm:spPr/>
      <dgm:t>
        <a:bodyPr/>
        <a:lstStyle/>
        <a:p>
          <a:endParaRPr lang="ru-RU"/>
        </a:p>
      </dgm:t>
    </dgm:pt>
    <dgm:pt modelId="{B3CF9906-9C62-4397-8515-D1115D10EABC}" type="pres">
      <dgm:prSet presAssocID="{2B379F89-448D-4801-8B6E-8EEB2224454D}" presName="node" presStyleLbl="node1" presStyleIdx="0" presStyleCnt="4" custScaleX="1730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388AB0-72CE-4F27-A614-C53A4A711F28}" type="pres">
      <dgm:prSet presAssocID="{6EEA46CD-FF5E-4CBA-975B-8855B7A2DE63}" presName="Name9" presStyleLbl="parChTrans1D2" presStyleIdx="1" presStyleCnt="4"/>
      <dgm:spPr/>
      <dgm:t>
        <a:bodyPr/>
        <a:lstStyle/>
        <a:p>
          <a:endParaRPr lang="ru-RU"/>
        </a:p>
      </dgm:t>
    </dgm:pt>
    <dgm:pt modelId="{C316D990-37AC-4ADD-8301-C23CD43BDF18}" type="pres">
      <dgm:prSet presAssocID="{6EEA46CD-FF5E-4CBA-975B-8855B7A2DE63}" presName="connTx" presStyleLbl="parChTrans1D2" presStyleIdx="1" presStyleCnt="4"/>
      <dgm:spPr/>
      <dgm:t>
        <a:bodyPr/>
        <a:lstStyle/>
        <a:p>
          <a:endParaRPr lang="ru-RU"/>
        </a:p>
      </dgm:t>
    </dgm:pt>
    <dgm:pt modelId="{9A24E659-418D-49B7-A32C-0AD1A5A35A50}" type="pres">
      <dgm:prSet presAssocID="{52139C48-B00D-45D7-922F-73E682560AAE}" presName="node" presStyleLbl="node1" presStyleIdx="1" presStyleCnt="4" custScaleX="148951" custScaleY="107742" custRadScaleRad="123189" custRadScaleInc="127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9E3CD0-539B-4541-916D-5972E0A494A7}" type="pres">
      <dgm:prSet presAssocID="{C731934F-1E44-41E8-A1BD-80A22BD63D27}" presName="Name9" presStyleLbl="parChTrans1D2" presStyleIdx="2" presStyleCnt="4"/>
      <dgm:spPr/>
      <dgm:t>
        <a:bodyPr/>
        <a:lstStyle/>
        <a:p>
          <a:endParaRPr lang="ru-RU"/>
        </a:p>
      </dgm:t>
    </dgm:pt>
    <dgm:pt modelId="{ECCA7E1F-67F0-49FD-9A46-E67822D58B3D}" type="pres">
      <dgm:prSet presAssocID="{C731934F-1E44-41E8-A1BD-80A22BD63D27}" presName="connTx" presStyleLbl="parChTrans1D2" presStyleIdx="2" presStyleCnt="4"/>
      <dgm:spPr/>
      <dgm:t>
        <a:bodyPr/>
        <a:lstStyle/>
        <a:p>
          <a:endParaRPr lang="ru-RU"/>
        </a:p>
      </dgm:t>
    </dgm:pt>
    <dgm:pt modelId="{3333E2FB-0C49-4B3A-9712-AD4741365AEB}" type="pres">
      <dgm:prSet presAssocID="{4599A1FF-2E93-4156-8C65-5FF97AA6C094}" presName="node" presStyleLbl="node1" presStyleIdx="2" presStyleCnt="4" custScaleX="177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D77699-B6FA-4A56-B1E3-47138295A30B}" type="pres">
      <dgm:prSet presAssocID="{A339F424-B6E7-4845-90F9-8C2720F4AD26}" presName="Name9" presStyleLbl="parChTrans1D2" presStyleIdx="3" presStyleCnt="4"/>
      <dgm:spPr/>
      <dgm:t>
        <a:bodyPr/>
        <a:lstStyle/>
        <a:p>
          <a:endParaRPr lang="ru-RU"/>
        </a:p>
      </dgm:t>
    </dgm:pt>
    <dgm:pt modelId="{6961B91B-7A19-4395-864C-7C3DFEC23EE7}" type="pres">
      <dgm:prSet presAssocID="{A339F424-B6E7-4845-90F9-8C2720F4AD26}" presName="connTx" presStyleLbl="parChTrans1D2" presStyleIdx="3" presStyleCnt="4"/>
      <dgm:spPr/>
      <dgm:t>
        <a:bodyPr/>
        <a:lstStyle/>
        <a:p>
          <a:endParaRPr lang="ru-RU"/>
        </a:p>
      </dgm:t>
    </dgm:pt>
    <dgm:pt modelId="{53359F58-0859-4F76-B1CD-2AF18ECFA0F8}" type="pres">
      <dgm:prSet presAssocID="{815AEAAA-49A3-4D07-9F08-F8798ED95E62}" presName="node" presStyleLbl="node1" presStyleIdx="3" presStyleCnt="4" custScaleX="142595" custRadScaleRad="122264" custRadScaleInc="-99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FDFCDB-1DF4-40C1-AD4A-AADFB3B70E28}" type="presOf" srcId="{C731934F-1E44-41E8-A1BD-80A22BD63D27}" destId="{F19E3CD0-539B-4541-916D-5972E0A494A7}" srcOrd="0" destOrd="0" presId="urn:microsoft.com/office/officeart/2005/8/layout/radial1"/>
    <dgm:cxn modelId="{7DA55C5F-D934-4B01-9E53-644E642E8A2E}" type="presOf" srcId="{4599A1FF-2E93-4156-8C65-5FF97AA6C094}" destId="{3333E2FB-0C49-4B3A-9712-AD4741365AEB}" srcOrd="0" destOrd="0" presId="urn:microsoft.com/office/officeart/2005/8/layout/radial1"/>
    <dgm:cxn modelId="{8A61C0F3-7E4B-4051-99CD-AF4C88813159}" srcId="{ED710FE1-6A84-49E1-852F-EC3B92D2349B}" destId="{20695317-3F67-42F4-AE70-4A4D662D1E11}" srcOrd="0" destOrd="0" parTransId="{C2612887-E375-4F27-989D-EAB713BF78F6}" sibTransId="{EA931AAC-6D9A-481F-9A20-2CAB5892228F}"/>
    <dgm:cxn modelId="{AA756D52-82FA-457F-AA7B-22D80AFFA887}" type="presOf" srcId="{2B379F89-448D-4801-8B6E-8EEB2224454D}" destId="{B3CF9906-9C62-4397-8515-D1115D10EABC}" srcOrd="0" destOrd="0" presId="urn:microsoft.com/office/officeart/2005/8/layout/radial1"/>
    <dgm:cxn modelId="{0590E4B8-1D04-4065-BA28-3D51D21FABB3}" type="presOf" srcId="{A339F424-B6E7-4845-90F9-8C2720F4AD26}" destId="{27D77699-B6FA-4A56-B1E3-47138295A30B}" srcOrd="0" destOrd="0" presId="urn:microsoft.com/office/officeart/2005/8/layout/radial1"/>
    <dgm:cxn modelId="{4B3CA93D-634C-439D-BABE-8C8AF9BA2357}" type="presOf" srcId="{6EEA46CD-FF5E-4CBA-975B-8855B7A2DE63}" destId="{C316D990-37AC-4ADD-8301-C23CD43BDF18}" srcOrd="1" destOrd="0" presId="urn:microsoft.com/office/officeart/2005/8/layout/radial1"/>
    <dgm:cxn modelId="{FFE3A7BD-48AB-4422-903E-48C2402348B1}" srcId="{20695317-3F67-42F4-AE70-4A4D662D1E11}" destId="{4599A1FF-2E93-4156-8C65-5FF97AA6C094}" srcOrd="2" destOrd="0" parTransId="{C731934F-1E44-41E8-A1BD-80A22BD63D27}" sibTransId="{6007CDA5-25CC-439C-AD82-C6BF8CE5878E}"/>
    <dgm:cxn modelId="{6B257D44-055C-43D3-B04D-E5557C95CB44}" type="presOf" srcId="{C731934F-1E44-41E8-A1BD-80A22BD63D27}" destId="{ECCA7E1F-67F0-49FD-9A46-E67822D58B3D}" srcOrd="1" destOrd="0" presId="urn:microsoft.com/office/officeart/2005/8/layout/radial1"/>
    <dgm:cxn modelId="{404EF4BE-1AA5-449D-A3C3-23EFF67A1D1F}" type="presOf" srcId="{52139C48-B00D-45D7-922F-73E682560AAE}" destId="{9A24E659-418D-49B7-A32C-0AD1A5A35A50}" srcOrd="0" destOrd="0" presId="urn:microsoft.com/office/officeart/2005/8/layout/radial1"/>
    <dgm:cxn modelId="{F1BEE5B7-2E5C-42F7-8402-48CF9A1E7CF0}" srcId="{20695317-3F67-42F4-AE70-4A4D662D1E11}" destId="{2B379F89-448D-4801-8B6E-8EEB2224454D}" srcOrd="0" destOrd="0" parTransId="{36DA9B5D-0635-446C-A3FB-76C3B215FE0B}" sibTransId="{5BC8A84A-4FC6-4771-A9DA-472448B911BF}"/>
    <dgm:cxn modelId="{2497FDA7-7685-43F9-A288-7AB452BC8B54}" type="presOf" srcId="{36DA9B5D-0635-446C-A3FB-76C3B215FE0B}" destId="{1761444E-89CF-4408-A65F-B627F2F9324E}" srcOrd="1" destOrd="0" presId="urn:microsoft.com/office/officeart/2005/8/layout/radial1"/>
    <dgm:cxn modelId="{2EFC5C27-0413-46CC-A4CD-7941F52E859B}" srcId="{20695317-3F67-42F4-AE70-4A4D662D1E11}" destId="{52139C48-B00D-45D7-922F-73E682560AAE}" srcOrd="1" destOrd="0" parTransId="{6EEA46CD-FF5E-4CBA-975B-8855B7A2DE63}" sibTransId="{DE451FA7-6737-4D62-B4B6-0DAE965D0B15}"/>
    <dgm:cxn modelId="{85FE4657-2394-439F-ADF7-BF749D35AE84}" type="presOf" srcId="{6EEA46CD-FF5E-4CBA-975B-8855B7A2DE63}" destId="{F6388AB0-72CE-4F27-A614-C53A4A711F28}" srcOrd="0" destOrd="0" presId="urn:microsoft.com/office/officeart/2005/8/layout/radial1"/>
    <dgm:cxn modelId="{170AA299-08A1-48D5-A410-F6FEFF2BBB83}" type="presOf" srcId="{36DA9B5D-0635-446C-A3FB-76C3B215FE0B}" destId="{0283607C-AC83-48AB-A390-E2FF7E1BE7DD}" srcOrd="0" destOrd="0" presId="urn:microsoft.com/office/officeart/2005/8/layout/radial1"/>
    <dgm:cxn modelId="{0FC6CB15-74F9-47C4-947D-834870C1189A}" type="presOf" srcId="{815AEAAA-49A3-4D07-9F08-F8798ED95E62}" destId="{53359F58-0859-4F76-B1CD-2AF18ECFA0F8}" srcOrd="0" destOrd="0" presId="urn:microsoft.com/office/officeart/2005/8/layout/radial1"/>
    <dgm:cxn modelId="{B796987D-B05C-402A-BEA4-ECC867D25BA1}" type="presOf" srcId="{20695317-3F67-42F4-AE70-4A4D662D1E11}" destId="{1C1ACF56-E123-4EC5-A53C-9AF47D8683DB}" srcOrd="0" destOrd="0" presId="urn:microsoft.com/office/officeart/2005/8/layout/radial1"/>
    <dgm:cxn modelId="{C2898E21-5688-4EA3-9775-3DF0BB6C843A}" type="presOf" srcId="{ED710FE1-6A84-49E1-852F-EC3B92D2349B}" destId="{AF204F4B-81FF-48DE-BEE3-57A6C831A274}" srcOrd="0" destOrd="0" presId="urn:microsoft.com/office/officeart/2005/8/layout/radial1"/>
    <dgm:cxn modelId="{ABBC4260-63EC-4862-BC7C-A6C788436420}" srcId="{20695317-3F67-42F4-AE70-4A4D662D1E11}" destId="{815AEAAA-49A3-4D07-9F08-F8798ED95E62}" srcOrd="3" destOrd="0" parTransId="{A339F424-B6E7-4845-90F9-8C2720F4AD26}" sibTransId="{2793E01F-6AAA-46D8-B8F1-2576D9988AF3}"/>
    <dgm:cxn modelId="{796CCACB-6541-4305-88E5-188E9A73ED5E}" type="presOf" srcId="{A339F424-B6E7-4845-90F9-8C2720F4AD26}" destId="{6961B91B-7A19-4395-864C-7C3DFEC23EE7}" srcOrd="1" destOrd="0" presId="urn:microsoft.com/office/officeart/2005/8/layout/radial1"/>
    <dgm:cxn modelId="{4284DCD8-6ABC-469E-9AF5-B88B6F76609C}" type="presParOf" srcId="{AF204F4B-81FF-48DE-BEE3-57A6C831A274}" destId="{1C1ACF56-E123-4EC5-A53C-9AF47D8683DB}" srcOrd="0" destOrd="0" presId="urn:microsoft.com/office/officeart/2005/8/layout/radial1"/>
    <dgm:cxn modelId="{92B732A8-387F-4472-8DDC-56AF591B705F}" type="presParOf" srcId="{AF204F4B-81FF-48DE-BEE3-57A6C831A274}" destId="{0283607C-AC83-48AB-A390-E2FF7E1BE7DD}" srcOrd="1" destOrd="0" presId="urn:microsoft.com/office/officeart/2005/8/layout/radial1"/>
    <dgm:cxn modelId="{5CC92E14-E584-420F-9E40-A8FCEEF4B29D}" type="presParOf" srcId="{0283607C-AC83-48AB-A390-E2FF7E1BE7DD}" destId="{1761444E-89CF-4408-A65F-B627F2F9324E}" srcOrd="0" destOrd="0" presId="urn:microsoft.com/office/officeart/2005/8/layout/radial1"/>
    <dgm:cxn modelId="{BDE9F9FC-2653-44BC-8F21-7030F3C16910}" type="presParOf" srcId="{AF204F4B-81FF-48DE-BEE3-57A6C831A274}" destId="{B3CF9906-9C62-4397-8515-D1115D10EABC}" srcOrd="2" destOrd="0" presId="urn:microsoft.com/office/officeart/2005/8/layout/radial1"/>
    <dgm:cxn modelId="{7C24C53B-A2F8-4FF5-A577-F6F4137446D3}" type="presParOf" srcId="{AF204F4B-81FF-48DE-BEE3-57A6C831A274}" destId="{F6388AB0-72CE-4F27-A614-C53A4A711F28}" srcOrd="3" destOrd="0" presId="urn:microsoft.com/office/officeart/2005/8/layout/radial1"/>
    <dgm:cxn modelId="{84F9DE07-8B8F-4C4C-A310-90E1C306255D}" type="presParOf" srcId="{F6388AB0-72CE-4F27-A614-C53A4A711F28}" destId="{C316D990-37AC-4ADD-8301-C23CD43BDF18}" srcOrd="0" destOrd="0" presId="urn:microsoft.com/office/officeart/2005/8/layout/radial1"/>
    <dgm:cxn modelId="{74968A72-7859-4683-B6F8-FB7F06AAA6D7}" type="presParOf" srcId="{AF204F4B-81FF-48DE-BEE3-57A6C831A274}" destId="{9A24E659-418D-49B7-A32C-0AD1A5A35A50}" srcOrd="4" destOrd="0" presId="urn:microsoft.com/office/officeart/2005/8/layout/radial1"/>
    <dgm:cxn modelId="{F921DFCB-CFB1-4FF8-BDA5-003555D88E7C}" type="presParOf" srcId="{AF204F4B-81FF-48DE-BEE3-57A6C831A274}" destId="{F19E3CD0-539B-4541-916D-5972E0A494A7}" srcOrd="5" destOrd="0" presId="urn:microsoft.com/office/officeart/2005/8/layout/radial1"/>
    <dgm:cxn modelId="{9E3CBA0B-E752-4015-82C3-86C6B55A4864}" type="presParOf" srcId="{F19E3CD0-539B-4541-916D-5972E0A494A7}" destId="{ECCA7E1F-67F0-49FD-9A46-E67822D58B3D}" srcOrd="0" destOrd="0" presId="urn:microsoft.com/office/officeart/2005/8/layout/radial1"/>
    <dgm:cxn modelId="{B4F71C69-C18E-4BE0-ADDD-55DB8D4568B6}" type="presParOf" srcId="{AF204F4B-81FF-48DE-BEE3-57A6C831A274}" destId="{3333E2FB-0C49-4B3A-9712-AD4741365AEB}" srcOrd="6" destOrd="0" presId="urn:microsoft.com/office/officeart/2005/8/layout/radial1"/>
    <dgm:cxn modelId="{25DDFE2F-E770-4EAB-998C-3B46846B2C19}" type="presParOf" srcId="{AF204F4B-81FF-48DE-BEE3-57A6C831A274}" destId="{27D77699-B6FA-4A56-B1E3-47138295A30B}" srcOrd="7" destOrd="0" presId="urn:microsoft.com/office/officeart/2005/8/layout/radial1"/>
    <dgm:cxn modelId="{88F6081F-90AE-4501-B966-F70F6C054289}" type="presParOf" srcId="{27D77699-B6FA-4A56-B1E3-47138295A30B}" destId="{6961B91B-7A19-4395-864C-7C3DFEC23EE7}" srcOrd="0" destOrd="0" presId="urn:microsoft.com/office/officeart/2005/8/layout/radial1"/>
    <dgm:cxn modelId="{6F0D9326-8D5D-4E95-B75F-EC74524A787A}" type="presParOf" srcId="{AF204F4B-81FF-48DE-BEE3-57A6C831A274}" destId="{53359F58-0859-4F76-B1CD-2AF18ECFA0F8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7D1C780-68FA-4814-BF74-545E77A326DF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70DC6F3-D357-436E-B1E1-3D0F6424E6A1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педагог</a:t>
          </a:r>
          <a:endParaRPr lang="ru-RU" sz="28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C8685DF-10EA-4208-9799-3BF47AC7F887}" type="parTrans" cxnId="{95388718-A430-44BA-BBBB-3A34DC862669}">
      <dgm:prSet/>
      <dgm:spPr/>
      <dgm:t>
        <a:bodyPr/>
        <a:lstStyle/>
        <a:p>
          <a:endParaRPr lang="ru-RU"/>
        </a:p>
      </dgm:t>
    </dgm:pt>
    <dgm:pt modelId="{24F905D0-5516-48E4-BB75-9B1A702889AA}" type="sibTrans" cxnId="{95388718-A430-44BA-BBBB-3A34DC862669}">
      <dgm:prSet/>
      <dgm:spPr/>
      <dgm:t>
        <a:bodyPr/>
        <a:lstStyle/>
        <a:p>
          <a:endParaRPr lang="ru-RU"/>
        </a:p>
      </dgm:t>
    </dgm:pt>
    <dgm:pt modelId="{0DF83418-E2E5-4447-9576-1FCD13381FBF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Создаёт условия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597B5DED-76AD-4542-B71B-1AD9DCAB1BD9}" type="parTrans" cxnId="{8D4A1272-6A52-4A31-B48C-7CC473C9DD53}">
      <dgm:prSet/>
      <dgm:spPr/>
      <dgm:t>
        <a:bodyPr/>
        <a:lstStyle/>
        <a:p>
          <a:endParaRPr lang="ru-RU"/>
        </a:p>
      </dgm:t>
    </dgm:pt>
    <dgm:pt modelId="{9B41304E-14DD-4144-B9AC-A66F9E153B14}" type="sibTrans" cxnId="{8D4A1272-6A52-4A31-B48C-7CC473C9DD53}">
      <dgm:prSet/>
      <dgm:spPr/>
      <dgm:t>
        <a:bodyPr/>
        <a:lstStyle/>
        <a:p>
          <a:endParaRPr lang="ru-RU"/>
        </a:p>
      </dgm:t>
    </dgm:pt>
    <dgm:pt modelId="{1BED6D8A-4389-4092-AB2A-33A8C9072D0C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Руководит и управляет познавательной и практической деятельностью детей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EE04114C-0A7F-4249-8ACB-578DCDF98DC0}" type="parTrans" cxnId="{A7020A70-58C2-4D8B-B59D-9047EFCF834A}">
      <dgm:prSet/>
      <dgm:spPr/>
      <dgm:t>
        <a:bodyPr/>
        <a:lstStyle/>
        <a:p>
          <a:endParaRPr lang="ru-RU"/>
        </a:p>
      </dgm:t>
    </dgm:pt>
    <dgm:pt modelId="{8B8802EE-B75D-4419-9C4A-221AA0CE3D5A}" type="sibTrans" cxnId="{A7020A70-58C2-4D8B-B59D-9047EFCF834A}">
      <dgm:prSet/>
      <dgm:spPr/>
      <dgm:t>
        <a:bodyPr/>
        <a:lstStyle/>
        <a:p>
          <a:endParaRPr lang="ru-RU"/>
        </a:p>
      </dgm:t>
    </dgm:pt>
    <dgm:pt modelId="{E3FD21BF-FFF0-4E06-A739-53B99EB44815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Контролирует и оценивает приложенные усилия и результаты практической деятельности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A183EF28-1F63-46BA-89A0-EFBFC525468A}" type="parTrans" cxnId="{8D1D1EE5-6C30-4285-A15B-2415F226D7A6}">
      <dgm:prSet/>
      <dgm:spPr/>
      <dgm:t>
        <a:bodyPr/>
        <a:lstStyle/>
        <a:p>
          <a:endParaRPr lang="ru-RU"/>
        </a:p>
      </dgm:t>
    </dgm:pt>
    <dgm:pt modelId="{2AD5930C-C27B-4127-A8DD-09B7B65F298B}" type="sibTrans" cxnId="{8D1D1EE5-6C30-4285-A15B-2415F226D7A6}">
      <dgm:prSet/>
      <dgm:spPr/>
      <dgm:t>
        <a:bodyPr/>
        <a:lstStyle/>
        <a:p>
          <a:endParaRPr lang="ru-RU"/>
        </a:p>
      </dgm:t>
    </dgm:pt>
    <dgm:pt modelId="{D0782BF0-A9B4-4738-9FBC-2B0DA614CA07}" type="pres">
      <dgm:prSet presAssocID="{37D1C780-68FA-4814-BF74-545E77A326D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CE818A-63A5-4569-9C66-22B036FAAA47}" type="pres">
      <dgm:prSet presAssocID="{A70DC6F3-D357-436E-B1E1-3D0F6424E6A1}" presName="root1" presStyleCnt="0"/>
      <dgm:spPr/>
    </dgm:pt>
    <dgm:pt modelId="{A7FFDF31-C383-48B1-B15E-F085E9DCA3A7}" type="pres">
      <dgm:prSet presAssocID="{A70DC6F3-D357-436E-B1E1-3D0F6424E6A1}" presName="LevelOneTextNode" presStyleLbl="node0" presStyleIdx="0" presStyleCnt="1" custLinFactNeighborX="2581" custLinFactNeighborY="9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A8260B-33F2-4B8D-A74A-BE505BFEE0DA}" type="pres">
      <dgm:prSet presAssocID="{A70DC6F3-D357-436E-B1E1-3D0F6424E6A1}" presName="level2hierChild" presStyleCnt="0"/>
      <dgm:spPr/>
    </dgm:pt>
    <dgm:pt modelId="{F47E669F-3182-4E14-93BE-2EE0E19E55DC}" type="pres">
      <dgm:prSet presAssocID="{597B5DED-76AD-4542-B71B-1AD9DCAB1BD9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34A960DF-4DA7-44FB-802A-80C18FAA7C66}" type="pres">
      <dgm:prSet presAssocID="{597B5DED-76AD-4542-B71B-1AD9DCAB1BD9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108C29B-447A-4273-A8DE-3E22968AAFFA}" type="pres">
      <dgm:prSet presAssocID="{0DF83418-E2E5-4447-9576-1FCD13381FBF}" presName="root2" presStyleCnt="0"/>
      <dgm:spPr/>
    </dgm:pt>
    <dgm:pt modelId="{744A26A6-6FF2-45EC-9C54-479FAA97C87A}" type="pres">
      <dgm:prSet presAssocID="{0DF83418-E2E5-4447-9576-1FCD13381FBF}" presName="LevelTwoTextNode" presStyleLbl="node2" presStyleIdx="0" presStyleCnt="3" custLinFactNeighborX="-788" custLinFactNeighborY="12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FD4BC27-03C8-4FC8-BB7A-376AA7927693}" type="pres">
      <dgm:prSet presAssocID="{0DF83418-E2E5-4447-9576-1FCD13381FBF}" presName="level3hierChild" presStyleCnt="0"/>
      <dgm:spPr/>
    </dgm:pt>
    <dgm:pt modelId="{C7499403-6E31-44DC-9FB8-8613EA14CEBB}" type="pres">
      <dgm:prSet presAssocID="{EE04114C-0A7F-4249-8ACB-578DCDF98DC0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61D10BE9-9ABC-4624-A7D3-17C1DA605692}" type="pres">
      <dgm:prSet presAssocID="{EE04114C-0A7F-4249-8ACB-578DCDF98DC0}" presName="connTx" presStyleLbl="parChTrans1D2" presStyleIdx="1" presStyleCnt="3"/>
      <dgm:spPr/>
      <dgm:t>
        <a:bodyPr/>
        <a:lstStyle/>
        <a:p>
          <a:endParaRPr lang="ru-RU"/>
        </a:p>
      </dgm:t>
    </dgm:pt>
    <dgm:pt modelId="{813F20FB-78D6-4199-BFD1-CA61BAF5A29B}" type="pres">
      <dgm:prSet presAssocID="{1BED6D8A-4389-4092-AB2A-33A8C9072D0C}" presName="root2" presStyleCnt="0"/>
      <dgm:spPr/>
    </dgm:pt>
    <dgm:pt modelId="{8DB096B1-9EEE-4B7B-ACAD-578AA10A93EB}" type="pres">
      <dgm:prSet presAssocID="{1BED6D8A-4389-4092-AB2A-33A8C9072D0C}" presName="LevelTwoTextNode" presStyleLbl="node2" presStyleIdx="1" presStyleCnt="3" custScaleY="1314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77131B-744C-4079-9637-9FF1D9C5C538}" type="pres">
      <dgm:prSet presAssocID="{1BED6D8A-4389-4092-AB2A-33A8C9072D0C}" presName="level3hierChild" presStyleCnt="0"/>
      <dgm:spPr/>
    </dgm:pt>
    <dgm:pt modelId="{0A59E3ED-8520-41E6-98C0-7C10F28878AF}" type="pres">
      <dgm:prSet presAssocID="{A183EF28-1F63-46BA-89A0-EFBFC525468A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0D8E3493-89B4-456D-BA5D-74E3D0E9093A}" type="pres">
      <dgm:prSet presAssocID="{A183EF28-1F63-46BA-89A0-EFBFC525468A}" presName="connTx" presStyleLbl="parChTrans1D2" presStyleIdx="2" presStyleCnt="3"/>
      <dgm:spPr/>
      <dgm:t>
        <a:bodyPr/>
        <a:lstStyle/>
        <a:p>
          <a:endParaRPr lang="ru-RU"/>
        </a:p>
      </dgm:t>
    </dgm:pt>
    <dgm:pt modelId="{7D394DC7-D46A-4B35-97B6-945E8FFC410E}" type="pres">
      <dgm:prSet presAssocID="{E3FD21BF-FFF0-4E06-A739-53B99EB44815}" presName="root2" presStyleCnt="0"/>
      <dgm:spPr/>
    </dgm:pt>
    <dgm:pt modelId="{5B08A65D-4CAE-4A3F-9CDE-5608AB2C0BB8}" type="pres">
      <dgm:prSet presAssocID="{E3FD21BF-FFF0-4E06-A739-53B99EB44815}" presName="LevelTwoTextNode" presStyleLbl="node2" presStyleIdx="2" presStyleCnt="3" custScaleY="1233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6BC644-A000-4C30-9906-067E8EB99718}" type="pres">
      <dgm:prSet presAssocID="{E3FD21BF-FFF0-4E06-A739-53B99EB44815}" presName="level3hierChild" presStyleCnt="0"/>
      <dgm:spPr/>
    </dgm:pt>
  </dgm:ptLst>
  <dgm:cxnLst>
    <dgm:cxn modelId="{506A7156-BA53-4789-A926-60148E4EF9E8}" type="presOf" srcId="{0DF83418-E2E5-4447-9576-1FCD13381FBF}" destId="{744A26A6-6FF2-45EC-9C54-479FAA97C87A}" srcOrd="0" destOrd="0" presId="urn:microsoft.com/office/officeart/2008/layout/HorizontalMultiLevelHierarchy"/>
    <dgm:cxn modelId="{7A0C7063-8E2D-49CE-BEC8-8BC0AB74063C}" type="presOf" srcId="{E3FD21BF-FFF0-4E06-A739-53B99EB44815}" destId="{5B08A65D-4CAE-4A3F-9CDE-5608AB2C0BB8}" srcOrd="0" destOrd="0" presId="urn:microsoft.com/office/officeart/2008/layout/HorizontalMultiLevelHierarchy"/>
    <dgm:cxn modelId="{8D1D1EE5-6C30-4285-A15B-2415F226D7A6}" srcId="{A70DC6F3-D357-436E-B1E1-3D0F6424E6A1}" destId="{E3FD21BF-FFF0-4E06-A739-53B99EB44815}" srcOrd="2" destOrd="0" parTransId="{A183EF28-1F63-46BA-89A0-EFBFC525468A}" sibTransId="{2AD5930C-C27B-4127-A8DD-09B7B65F298B}"/>
    <dgm:cxn modelId="{52774D0E-9B78-4014-8781-3A6F841727A6}" type="presOf" srcId="{37D1C780-68FA-4814-BF74-545E77A326DF}" destId="{D0782BF0-A9B4-4738-9FBC-2B0DA614CA07}" srcOrd="0" destOrd="0" presId="urn:microsoft.com/office/officeart/2008/layout/HorizontalMultiLevelHierarchy"/>
    <dgm:cxn modelId="{BA814615-7224-4665-BB8C-D7CBA27E024B}" type="presOf" srcId="{A70DC6F3-D357-436E-B1E1-3D0F6424E6A1}" destId="{A7FFDF31-C383-48B1-B15E-F085E9DCA3A7}" srcOrd="0" destOrd="0" presId="urn:microsoft.com/office/officeart/2008/layout/HorizontalMultiLevelHierarchy"/>
    <dgm:cxn modelId="{B5608C9D-33ED-4D89-B79D-9040D368E404}" type="presOf" srcId="{EE04114C-0A7F-4249-8ACB-578DCDF98DC0}" destId="{C7499403-6E31-44DC-9FB8-8613EA14CEBB}" srcOrd="0" destOrd="0" presId="urn:microsoft.com/office/officeart/2008/layout/HorizontalMultiLevelHierarchy"/>
    <dgm:cxn modelId="{6690D4AB-02CF-49DB-B561-558E7897F7FC}" type="presOf" srcId="{EE04114C-0A7F-4249-8ACB-578DCDF98DC0}" destId="{61D10BE9-9ABC-4624-A7D3-17C1DA605692}" srcOrd="1" destOrd="0" presId="urn:microsoft.com/office/officeart/2008/layout/HorizontalMultiLevelHierarchy"/>
    <dgm:cxn modelId="{A7020A70-58C2-4D8B-B59D-9047EFCF834A}" srcId="{A70DC6F3-D357-436E-B1E1-3D0F6424E6A1}" destId="{1BED6D8A-4389-4092-AB2A-33A8C9072D0C}" srcOrd="1" destOrd="0" parTransId="{EE04114C-0A7F-4249-8ACB-578DCDF98DC0}" sibTransId="{8B8802EE-B75D-4419-9C4A-221AA0CE3D5A}"/>
    <dgm:cxn modelId="{B3A4A922-5406-4354-8948-9201C61E1138}" type="presOf" srcId="{1BED6D8A-4389-4092-AB2A-33A8C9072D0C}" destId="{8DB096B1-9EEE-4B7B-ACAD-578AA10A93EB}" srcOrd="0" destOrd="0" presId="urn:microsoft.com/office/officeart/2008/layout/HorizontalMultiLevelHierarchy"/>
    <dgm:cxn modelId="{BB588C68-46C6-4FF9-94AA-FAFA41C8B921}" type="presOf" srcId="{597B5DED-76AD-4542-B71B-1AD9DCAB1BD9}" destId="{F47E669F-3182-4E14-93BE-2EE0E19E55DC}" srcOrd="0" destOrd="0" presId="urn:microsoft.com/office/officeart/2008/layout/HorizontalMultiLevelHierarchy"/>
    <dgm:cxn modelId="{D0C08D07-80F4-4FF1-96AB-982A748F328A}" type="presOf" srcId="{A183EF28-1F63-46BA-89A0-EFBFC525468A}" destId="{0A59E3ED-8520-41E6-98C0-7C10F28878AF}" srcOrd="0" destOrd="0" presId="urn:microsoft.com/office/officeart/2008/layout/HorizontalMultiLevelHierarchy"/>
    <dgm:cxn modelId="{95388718-A430-44BA-BBBB-3A34DC862669}" srcId="{37D1C780-68FA-4814-BF74-545E77A326DF}" destId="{A70DC6F3-D357-436E-B1E1-3D0F6424E6A1}" srcOrd="0" destOrd="0" parTransId="{9C8685DF-10EA-4208-9799-3BF47AC7F887}" sibTransId="{24F905D0-5516-48E4-BB75-9B1A702889AA}"/>
    <dgm:cxn modelId="{913A57E4-FDF3-4537-90CC-2D7A0328B473}" type="presOf" srcId="{597B5DED-76AD-4542-B71B-1AD9DCAB1BD9}" destId="{34A960DF-4DA7-44FB-802A-80C18FAA7C66}" srcOrd="1" destOrd="0" presId="urn:microsoft.com/office/officeart/2008/layout/HorizontalMultiLevelHierarchy"/>
    <dgm:cxn modelId="{93856E3C-D9A9-4AD3-8B98-977F60E1001A}" type="presOf" srcId="{A183EF28-1F63-46BA-89A0-EFBFC525468A}" destId="{0D8E3493-89B4-456D-BA5D-74E3D0E9093A}" srcOrd="1" destOrd="0" presId="urn:microsoft.com/office/officeart/2008/layout/HorizontalMultiLevelHierarchy"/>
    <dgm:cxn modelId="{8D4A1272-6A52-4A31-B48C-7CC473C9DD53}" srcId="{A70DC6F3-D357-436E-B1E1-3D0F6424E6A1}" destId="{0DF83418-E2E5-4447-9576-1FCD13381FBF}" srcOrd="0" destOrd="0" parTransId="{597B5DED-76AD-4542-B71B-1AD9DCAB1BD9}" sibTransId="{9B41304E-14DD-4144-B9AC-A66F9E153B14}"/>
    <dgm:cxn modelId="{5861D7DC-F2C9-427A-87EA-DFF4F383695B}" type="presParOf" srcId="{D0782BF0-A9B4-4738-9FBC-2B0DA614CA07}" destId="{4BCE818A-63A5-4569-9C66-22B036FAAA47}" srcOrd="0" destOrd="0" presId="urn:microsoft.com/office/officeart/2008/layout/HorizontalMultiLevelHierarchy"/>
    <dgm:cxn modelId="{A809A0DE-40F6-422A-B3DD-8CCDC555D483}" type="presParOf" srcId="{4BCE818A-63A5-4569-9C66-22B036FAAA47}" destId="{A7FFDF31-C383-48B1-B15E-F085E9DCA3A7}" srcOrd="0" destOrd="0" presId="urn:microsoft.com/office/officeart/2008/layout/HorizontalMultiLevelHierarchy"/>
    <dgm:cxn modelId="{BA6A6175-991B-4E7D-998A-6698B1C12096}" type="presParOf" srcId="{4BCE818A-63A5-4569-9C66-22B036FAAA47}" destId="{8DA8260B-33F2-4B8D-A74A-BE505BFEE0DA}" srcOrd="1" destOrd="0" presId="urn:microsoft.com/office/officeart/2008/layout/HorizontalMultiLevelHierarchy"/>
    <dgm:cxn modelId="{373B32C7-ECE5-478A-A72B-F9653A50C091}" type="presParOf" srcId="{8DA8260B-33F2-4B8D-A74A-BE505BFEE0DA}" destId="{F47E669F-3182-4E14-93BE-2EE0E19E55DC}" srcOrd="0" destOrd="0" presId="urn:microsoft.com/office/officeart/2008/layout/HorizontalMultiLevelHierarchy"/>
    <dgm:cxn modelId="{98780FFF-35DE-42C4-AEA9-30FCBF290286}" type="presParOf" srcId="{F47E669F-3182-4E14-93BE-2EE0E19E55DC}" destId="{34A960DF-4DA7-44FB-802A-80C18FAA7C66}" srcOrd="0" destOrd="0" presId="urn:microsoft.com/office/officeart/2008/layout/HorizontalMultiLevelHierarchy"/>
    <dgm:cxn modelId="{AD2DA855-AF50-4CEF-9DCA-E926C676760A}" type="presParOf" srcId="{8DA8260B-33F2-4B8D-A74A-BE505BFEE0DA}" destId="{1108C29B-447A-4273-A8DE-3E22968AAFFA}" srcOrd="1" destOrd="0" presId="urn:microsoft.com/office/officeart/2008/layout/HorizontalMultiLevelHierarchy"/>
    <dgm:cxn modelId="{ACC5FAF1-7F29-4456-8C08-B4F28E423D2D}" type="presParOf" srcId="{1108C29B-447A-4273-A8DE-3E22968AAFFA}" destId="{744A26A6-6FF2-45EC-9C54-479FAA97C87A}" srcOrd="0" destOrd="0" presId="urn:microsoft.com/office/officeart/2008/layout/HorizontalMultiLevelHierarchy"/>
    <dgm:cxn modelId="{7078CE80-0BED-49FC-AB90-FC252F01A69A}" type="presParOf" srcId="{1108C29B-447A-4273-A8DE-3E22968AAFFA}" destId="{6FD4BC27-03C8-4FC8-BB7A-376AA7927693}" srcOrd="1" destOrd="0" presId="urn:microsoft.com/office/officeart/2008/layout/HorizontalMultiLevelHierarchy"/>
    <dgm:cxn modelId="{5C8DE408-83CC-409D-A5A4-57AB749B4773}" type="presParOf" srcId="{8DA8260B-33F2-4B8D-A74A-BE505BFEE0DA}" destId="{C7499403-6E31-44DC-9FB8-8613EA14CEBB}" srcOrd="2" destOrd="0" presId="urn:microsoft.com/office/officeart/2008/layout/HorizontalMultiLevelHierarchy"/>
    <dgm:cxn modelId="{7B4C09BE-4781-4B4D-A078-15D752A57EA5}" type="presParOf" srcId="{C7499403-6E31-44DC-9FB8-8613EA14CEBB}" destId="{61D10BE9-9ABC-4624-A7D3-17C1DA605692}" srcOrd="0" destOrd="0" presId="urn:microsoft.com/office/officeart/2008/layout/HorizontalMultiLevelHierarchy"/>
    <dgm:cxn modelId="{AAF06C9E-D49F-4035-B208-EE99444C2121}" type="presParOf" srcId="{8DA8260B-33F2-4B8D-A74A-BE505BFEE0DA}" destId="{813F20FB-78D6-4199-BFD1-CA61BAF5A29B}" srcOrd="3" destOrd="0" presId="urn:microsoft.com/office/officeart/2008/layout/HorizontalMultiLevelHierarchy"/>
    <dgm:cxn modelId="{932952B6-6370-463B-8541-3A27018D27D6}" type="presParOf" srcId="{813F20FB-78D6-4199-BFD1-CA61BAF5A29B}" destId="{8DB096B1-9EEE-4B7B-ACAD-578AA10A93EB}" srcOrd="0" destOrd="0" presId="urn:microsoft.com/office/officeart/2008/layout/HorizontalMultiLevelHierarchy"/>
    <dgm:cxn modelId="{24B3D675-5EFE-40E6-ACA5-B20D333E6D09}" type="presParOf" srcId="{813F20FB-78D6-4199-BFD1-CA61BAF5A29B}" destId="{A577131B-744C-4079-9637-9FF1D9C5C538}" srcOrd="1" destOrd="0" presId="urn:microsoft.com/office/officeart/2008/layout/HorizontalMultiLevelHierarchy"/>
    <dgm:cxn modelId="{F949ADE1-11A8-4C38-8CCA-D408268B0605}" type="presParOf" srcId="{8DA8260B-33F2-4B8D-A74A-BE505BFEE0DA}" destId="{0A59E3ED-8520-41E6-98C0-7C10F28878AF}" srcOrd="4" destOrd="0" presId="urn:microsoft.com/office/officeart/2008/layout/HorizontalMultiLevelHierarchy"/>
    <dgm:cxn modelId="{60D7D534-F7AA-4710-82BA-874012043312}" type="presParOf" srcId="{0A59E3ED-8520-41E6-98C0-7C10F28878AF}" destId="{0D8E3493-89B4-456D-BA5D-74E3D0E9093A}" srcOrd="0" destOrd="0" presId="urn:microsoft.com/office/officeart/2008/layout/HorizontalMultiLevelHierarchy"/>
    <dgm:cxn modelId="{A45824FB-DC7D-4FC3-B0BE-86BE1CAB37CA}" type="presParOf" srcId="{8DA8260B-33F2-4B8D-A74A-BE505BFEE0DA}" destId="{7D394DC7-D46A-4B35-97B6-945E8FFC410E}" srcOrd="5" destOrd="0" presId="urn:microsoft.com/office/officeart/2008/layout/HorizontalMultiLevelHierarchy"/>
    <dgm:cxn modelId="{A220E204-95BB-41FF-852D-1F14BBB11316}" type="presParOf" srcId="{7D394DC7-D46A-4B35-97B6-945E8FFC410E}" destId="{5B08A65D-4CAE-4A3F-9CDE-5608AB2C0BB8}" srcOrd="0" destOrd="0" presId="urn:microsoft.com/office/officeart/2008/layout/HorizontalMultiLevelHierarchy"/>
    <dgm:cxn modelId="{A29795AE-6DC5-454A-8B89-1477F0F75466}" type="presParOf" srcId="{7D394DC7-D46A-4B35-97B6-945E8FFC410E}" destId="{2E6BC644-A000-4C30-9906-067E8EB99718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730B135-218E-4F3C-943D-07D65E72CFB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FE99E2A-36C9-4F1A-8A5D-C8C481C38C24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Вид игры</a:t>
          </a:r>
          <a:endParaRPr lang="ru-RU" sz="24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D48C9AE-48C2-4659-B484-86D8A06999AE}" type="parTrans" cxnId="{28209006-E8E3-4E13-BECB-67A433520315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E1A0FF9-A22D-4761-82F1-3A5B9A2A83E3}" type="sibTrans" cxnId="{28209006-E8E3-4E13-BECB-67A433520315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BD412C4-8A91-4B9C-B1C6-1323539BF818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Игры, возникающие по инициативе взрослого с образовательной целью</a:t>
          </a:r>
          <a:endParaRPr lang="ru-RU" sz="1600" dirty="0">
            <a:solidFill>
              <a:srgbClr val="00B05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DE0363C-741F-4FCE-8297-4BF8CD9C89CA}" type="parTrans" cxnId="{35E1C5E4-4039-43F2-8299-81D2B036B2B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6CE1FDE-308B-496F-A7CA-A0B9C344465B}" type="sibTrans" cxnId="{35E1C5E4-4039-43F2-8299-81D2B036B2B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1C46157-5910-46EA-8055-74BD0EFBCE98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rPr>
            <a:t>Празднично-карнавальные,  игры-забавы, игры- развлечения</a:t>
          </a:r>
          <a:endParaRPr lang="ru-RU" sz="1400" dirty="0">
            <a:solidFill>
              <a:srgbClr val="173A8D"/>
            </a:solidFill>
            <a:latin typeface="Times New Roman" pitchFamily="18" charset="0"/>
            <a:cs typeface="Times New Roman" pitchFamily="18" charset="0"/>
          </a:endParaRPr>
        </a:p>
      </dgm:t>
    </dgm:pt>
    <dgm:pt modelId="{46511ED3-C4D7-4842-968B-5826EF9BAA47}" type="parTrans" cxnId="{58CE3308-9327-41C9-A387-5CC1E14A932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6EB85DC-F0FC-40E7-9535-AA3718854D9B}" type="sibTrans" cxnId="{58CE3308-9327-41C9-A387-5CC1E14A932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9167381-E5CF-4E0F-8B63-78CD368BE2F7}">
      <dgm:prSet phldrT="[Текст]"/>
      <dgm:spPr/>
      <dgm:t>
        <a:bodyPr/>
        <a:lstStyle/>
        <a:p>
          <a:r>
            <a:rPr lang="ru-RU" dirty="0" smtClean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rPr>
            <a:t>Компьютерные, дидактические, интеллектуальные</a:t>
          </a:r>
          <a:endParaRPr lang="ru-RU" dirty="0">
            <a:solidFill>
              <a:srgbClr val="173A8D"/>
            </a:solidFill>
            <a:latin typeface="Times New Roman" pitchFamily="18" charset="0"/>
            <a:cs typeface="Times New Roman" pitchFamily="18" charset="0"/>
          </a:endParaRPr>
        </a:p>
      </dgm:t>
    </dgm:pt>
    <dgm:pt modelId="{3461EFD3-A884-4C75-A855-ED229A80C6E6}" type="parTrans" cxnId="{EEBE42CE-BE4C-44E6-BBAC-F68760CE5CC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DB68E86-475B-49F3-B911-84108C2B98CC}" type="sibTrans" cxnId="{EEBE42CE-BE4C-44E6-BBAC-F68760CE5CC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FED32ED-FBF6-4697-AD71-12851AF337B7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Игры, идущие от исторически сложившихся традиций</a:t>
          </a:r>
          <a:endParaRPr lang="ru-RU" sz="1600" dirty="0">
            <a:solidFill>
              <a:srgbClr val="00B05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90D4AA3-1604-4618-B434-2A771EB2AFD4}" type="parTrans" cxnId="{4550FF44-4B3B-4519-90DF-048C55CD8167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D09A872-2EFE-4B2C-9707-86E386664259}" type="sibTrans" cxnId="{4550FF44-4B3B-4519-90DF-048C55CD8167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C088E89-3835-4F48-B7E5-E165998B2BFF}">
      <dgm:prSet phldrT="[Текст]"/>
      <dgm:spPr/>
      <dgm:t>
        <a:bodyPr/>
        <a:lstStyle/>
        <a:p>
          <a:r>
            <a:rPr lang="ru-RU" dirty="0" smtClean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rPr>
            <a:t>Народные игры</a:t>
          </a:r>
        </a:p>
        <a:p>
          <a:r>
            <a:rPr lang="ru-RU" dirty="0" smtClean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rPr>
            <a:t>Игры-забавы</a:t>
          </a:r>
          <a:endParaRPr lang="ru-RU" dirty="0">
            <a:solidFill>
              <a:srgbClr val="173A8D"/>
            </a:solidFill>
            <a:latin typeface="Times New Roman" pitchFamily="18" charset="0"/>
            <a:cs typeface="Times New Roman" pitchFamily="18" charset="0"/>
          </a:endParaRPr>
        </a:p>
      </dgm:t>
    </dgm:pt>
    <dgm:pt modelId="{B0104AED-373C-4264-A0D0-395D83579FFD}" type="parTrans" cxnId="{B0D794B4-3CF2-4744-85A4-BC597328A99C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7AF3626-BDB3-4FFC-875D-8ECD5122DF2F}" type="sibTrans" cxnId="{B0D794B4-3CF2-4744-85A4-BC597328A99C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E5746C5-2134-4359-A36D-E86920F7BB30}">
      <dgm:prSet custT="1"/>
      <dgm:spPr/>
      <dgm:t>
        <a:bodyPr/>
        <a:lstStyle/>
        <a:p>
          <a:r>
            <a:rPr lang="ru-RU" sz="16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Игры, возникающие по инициативе ребёнка</a:t>
          </a:r>
          <a:endParaRPr lang="ru-RU" sz="1600" dirty="0">
            <a:solidFill>
              <a:srgbClr val="00B05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6AF060E-AB16-42C6-AF80-903D82F14CDA}" type="parTrans" cxnId="{9C00086F-75D9-460F-8F65-66336B61967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6139351-7E88-47F6-B24A-50E60EF68593}" type="sibTrans" cxnId="{9C00086F-75D9-460F-8F65-66336B61967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F141FA2-8017-4C52-BC2D-88D73D6B0A2C}">
      <dgm:prSet custT="1"/>
      <dgm:spPr/>
      <dgm:t>
        <a:bodyPr/>
        <a:lstStyle/>
        <a:p>
          <a:r>
            <a:rPr lang="ru-RU" sz="1400" dirty="0" smtClean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rPr>
            <a:t>Самодеятельные игры </a:t>
          </a:r>
        </a:p>
        <a:p>
          <a:r>
            <a:rPr lang="ru-RU" sz="1400" dirty="0" smtClean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rPr>
            <a:t>театрализованные</a:t>
          </a:r>
        </a:p>
        <a:p>
          <a:r>
            <a:rPr lang="ru-RU" sz="1400" dirty="0" smtClean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rPr>
            <a:t>режиссёрские</a:t>
          </a:r>
          <a:endParaRPr lang="ru-RU" sz="1400" dirty="0">
            <a:solidFill>
              <a:srgbClr val="173A8D"/>
            </a:solidFill>
            <a:latin typeface="Times New Roman" pitchFamily="18" charset="0"/>
            <a:cs typeface="Times New Roman" pitchFamily="18" charset="0"/>
          </a:endParaRPr>
        </a:p>
      </dgm:t>
    </dgm:pt>
    <dgm:pt modelId="{863FEDA2-9233-4669-BF52-3E72635A2FF7}" type="parTrans" cxnId="{2B3FE2C4-292E-4AE7-AF8A-698692FDB54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5BC5103-BAFF-411A-AA46-281E25DB93C1}" type="sibTrans" cxnId="{2B3FE2C4-292E-4AE7-AF8A-698692FDB54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C050E64-032B-4A5E-A503-32DFFC208ADD}" type="pres">
      <dgm:prSet presAssocID="{2730B135-218E-4F3C-943D-07D65E72CFB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DAE2FA2-8D86-4CC3-BCED-2B55C4363C2F}" type="pres">
      <dgm:prSet presAssocID="{DFE99E2A-36C9-4F1A-8A5D-C8C481C38C24}" presName="hierRoot1" presStyleCnt="0"/>
      <dgm:spPr/>
    </dgm:pt>
    <dgm:pt modelId="{FD816256-B0B1-4567-8FB6-B3B27247D341}" type="pres">
      <dgm:prSet presAssocID="{DFE99E2A-36C9-4F1A-8A5D-C8C481C38C24}" presName="composite" presStyleCnt="0"/>
      <dgm:spPr/>
    </dgm:pt>
    <dgm:pt modelId="{35235791-0274-45A2-8082-A395B31991B7}" type="pres">
      <dgm:prSet presAssocID="{DFE99E2A-36C9-4F1A-8A5D-C8C481C38C24}" presName="background" presStyleLbl="node0" presStyleIdx="0" presStyleCnt="1"/>
      <dgm:spPr/>
    </dgm:pt>
    <dgm:pt modelId="{60EC0411-B7FB-4612-B8B7-9637EF0368E9}" type="pres">
      <dgm:prSet presAssocID="{DFE99E2A-36C9-4F1A-8A5D-C8C481C38C24}" presName="text" presStyleLbl="fgAcc0" presStyleIdx="0" presStyleCnt="1" custScaleY="678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B8AEC2-2D88-4228-9141-CF54E3A065E8}" type="pres">
      <dgm:prSet presAssocID="{DFE99E2A-36C9-4F1A-8A5D-C8C481C38C24}" presName="hierChild2" presStyleCnt="0"/>
      <dgm:spPr/>
    </dgm:pt>
    <dgm:pt modelId="{A3997E38-EAC6-458B-A208-5FEF1802A971}" type="pres">
      <dgm:prSet presAssocID="{36AF060E-AB16-42C6-AF80-903D82F14CDA}" presName="Name10" presStyleLbl="parChTrans1D2" presStyleIdx="0" presStyleCnt="3"/>
      <dgm:spPr/>
      <dgm:t>
        <a:bodyPr/>
        <a:lstStyle/>
        <a:p>
          <a:endParaRPr lang="ru-RU"/>
        </a:p>
      </dgm:t>
    </dgm:pt>
    <dgm:pt modelId="{00865BF2-7816-40D3-A385-FF1C75D30806}" type="pres">
      <dgm:prSet presAssocID="{4E5746C5-2134-4359-A36D-E86920F7BB30}" presName="hierRoot2" presStyleCnt="0"/>
      <dgm:spPr/>
    </dgm:pt>
    <dgm:pt modelId="{8F5E6603-22B7-4B1F-8F2A-0AD91707B341}" type="pres">
      <dgm:prSet presAssocID="{4E5746C5-2134-4359-A36D-E86920F7BB30}" presName="composite2" presStyleCnt="0"/>
      <dgm:spPr/>
    </dgm:pt>
    <dgm:pt modelId="{2FC60731-CE16-4C1F-B062-7B172971DA34}" type="pres">
      <dgm:prSet presAssocID="{4E5746C5-2134-4359-A36D-E86920F7BB30}" presName="background2" presStyleLbl="node2" presStyleIdx="0" presStyleCnt="3"/>
      <dgm:spPr/>
    </dgm:pt>
    <dgm:pt modelId="{AD336BB4-FEBA-492F-9F76-5E72E75FB070}" type="pres">
      <dgm:prSet presAssocID="{4E5746C5-2134-4359-A36D-E86920F7BB30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477C53-C422-4E20-BA9D-F77B36C0A254}" type="pres">
      <dgm:prSet presAssocID="{4E5746C5-2134-4359-A36D-E86920F7BB30}" presName="hierChild3" presStyleCnt="0"/>
      <dgm:spPr/>
    </dgm:pt>
    <dgm:pt modelId="{EE4FFE65-0E37-412E-99D5-07E32C35D7A6}" type="pres">
      <dgm:prSet presAssocID="{863FEDA2-9233-4669-BF52-3E72635A2FF7}" presName="Name17" presStyleLbl="parChTrans1D3" presStyleIdx="0" presStyleCnt="4"/>
      <dgm:spPr/>
      <dgm:t>
        <a:bodyPr/>
        <a:lstStyle/>
        <a:p>
          <a:endParaRPr lang="ru-RU"/>
        </a:p>
      </dgm:t>
    </dgm:pt>
    <dgm:pt modelId="{9B54790E-C671-4D0E-BA79-279B64CC3434}" type="pres">
      <dgm:prSet presAssocID="{FF141FA2-8017-4C52-BC2D-88D73D6B0A2C}" presName="hierRoot3" presStyleCnt="0"/>
      <dgm:spPr/>
    </dgm:pt>
    <dgm:pt modelId="{7E87532E-1BDD-44F0-90F9-2D272DDA4A46}" type="pres">
      <dgm:prSet presAssocID="{FF141FA2-8017-4C52-BC2D-88D73D6B0A2C}" presName="composite3" presStyleCnt="0"/>
      <dgm:spPr/>
    </dgm:pt>
    <dgm:pt modelId="{C26EDACB-9C47-4D56-B892-95D3F57C75F4}" type="pres">
      <dgm:prSet presAssocID="{FF141FA2-8017-4C52-BC2D-88D73D6B0A2C}" presName="background3" presStyleLbl="node3" presStyleIdx="0" presStyleCnt="4"/>
      <dgm:spPr/>
    </dgm:pt>
    <dgm:pt modelId="{E985A229-89BA-4B28-B7C2-18B47C3BF971}" type="pres">
      <dgm:prSet presAssocID="{FF141FA2-8017-4C52-BC2D-88D73D6B0A2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7A9C0C-807A-4085-A7DB-2AF7729DB95F}" type="pres">
      <dgm:prSet presAssocID="{FF141FA2-8017-4C52-BC2D-88D73D6B0A2C}" presName="hierChild4" presStyleCnt="0"/>
      <dgm:spPr/>
    </dgm:pt>
    <dgm:pt modelId="{7C894FD3-CE4E-4CF8-8817-16F8BA822266}" type="pres">
      <dgm:prSet presAssocID="{6DE0363C-741F-4FCE-8297-4BF8CD9C89CA}" presName="Name10" presStyleLbl="parChTrans1D2" presStyleIdx="1" presStyleCnt="3"/>
      <dgm:spPr/>
      <dgm:t>
        <a:bodyPr/>
        <a:lstStyle/>
        <a:p>
          <a:endParaRPr lang="ru-RU"/>
        </a:p>
      </dgm:t>
    </dgm:pt>
    <dgm:pt modelId="{3573D4AA-8E96-453B-B5D4-0C4AED1AEB07}" type="pres">
      <dgm:prSet presAssocID="{FBD412C4-8A91-4B9C-B1C6-1323539BF818}" presName="hierRoot2" presStyleCnt="0"/>
      <dgm:spPr/>
    </dgm:pt>
    <dgm:pt modelId="{426D8F40-FA9D-453C-BE2A-DBEAF5199BB3}" type="pres">
      <dgm:prSet presAssocID="{FBD412C4-8A91-4B9C-B1C6-1323539BF818}" presName="composite2" presStyleCnt="0"/>
      <dgm:spPr/>
    </dgm:pt>
    <dgm:pt modelId="{B04E43C5-5D94-4CC8-B9D9-7C8B429E4014}" type="pres">
      <dgm:prSet presAssocID="{FBD412C4-8A91-4B9C-B1C6-1323539BF818}" presName="background2" presStyleLbl="node2" presStyleIdx="1" presStyleCnt="3"/>
      <dgm:spPr/>
    </dgm:pt>
    <dgm:pt modelId="{9C0EA9EA-824B-403D-AAC5-1C3095F2A886}" type="pres">
      <dgm:prSet presAssocID="{FBD412C4-8A91-4B9C-B1C6-1323539BF818}" presName="text2" presStyleLbl="fgAcc2" presStyleIdx="1" presStyleCnt="3" custScaleY="122478" custLinFactNeighborX="-9543" custLinFactNeighborY="-11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2FF7035-8FD6-4B69-839F-2F1022EBB694}" type="pres">
      <dgm:prSet presAssocID="{FBD412C4-8A91-4B9C-B1C6-1323539BF818}" presName="hierChild3" presStyleCnt="0"/>
      <dgm:spPr/>
    </dgm:pt>
    <dgm:pt modelId="{6F3EC990-C263-4993-8EF5-D69140DB2E93}" type="pres">
      <dgm:prSet presAssocID="{46511ED3-C4D7-4842-968B-5826EF9BAA47}" presName="Name17" presStyleLbl="parChTrans1D3" presStyleIdx="1" presStyleCnt="4"/>
      <dgm:spPr/>
      <dgm:t>
        <a:bodyPr/>
        <a:lstStyle/>
        <a:p>
          <a:endParaRPr lang="ru-RU"/>
        </a:p>
      </dgm:t>
    </dgm:pt>
    <dgm:pt modelId="{EE58A29B-AF36-45BC-A552-EEA93E1E93A8}" type="pres">
      <dgm:prSet presAssocID="{C1C46157-5910-46EA-8055-74BD0EFBCE98}" presName="hierRoot3" presStyleCnt="0"/>
      <dgm:spPr/>
    </dgm:pt>
    <dgm:pt modelId="{84CB3581-72FD-4301-8386-D27E40411BD3}" type="pres">
      <dgm:prSet presAssocID="{C1C46157-5910-46EA-8055-74BD0EFBCE98}" presName="composite3" presStyleCnt="0"/>
      <dgm:spPr/>
    </dgm:pt>
    <dgm:pt modelId="{6227F9BD-FCF5-428B-9409-703111390DF5}" type="pres">
      <dgm:prSet presAssocID="{C1C46157-5910-46EA-8055-74BD0EFBCE98}" presName="background3" presStyleLbl="node3" presStyleIdx="1" presStyleCnt="4"/>
      <dgm:spPr/>
    </dgm:pt>
    <dgm:pt modelId="{AC67CED3-73DF-4D25-9616-5D724CFF2D1A}" type="pres">
      <dgm:prSet presAssocID="{C1C46157-5910-46EA-8055-74BD0EFBCE98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E2A79F2-7E7C-4D0D-B590-3A6577159485}" type="pres">
      <dgm:prSet presAssocID="{C1C46157-5910-46EA-8055-74BD0EFBCE98}" presName="hierChild4" presStyleCnt="0"/>
      <dgm:spPr/>
    </dgm:pt>
    <dgm:pt modelId="{77C61B71-DEBF-4038-B29A-8D16C0E2C1AD}" type="pres">
      <dgm:prSet presAssocID="{3461EFD3-A884-4C75-A855-ED229A80C6E6}" presName="Name17" presStyleLbl="parChTrans1D3" presStyleIdx="2" presStyleCnt="4"/>
      <dgm:spPr/>
      <dgm:t>
        <a:bodyPr/>
        <a:lstStyle/>
        <a:p>
          <a:endParaRPr lang="ru-RU"/>
        </a:p>
      </dgm:t>
    </dgm:pt>
    <dgm:pt modelId="{BFDEA0AC-D6DF-470B-90DF-65B217B8E639}" type="pres">
      <dgm:prSet presAssocID="{29167381-E5CF-4E0F-8B63-78CD368BE2F7}" presName="hierRoot3" presStyleCnt="0"/>
      <dgm:spPr/>
    </dgm:pt>
    <dgm:pt modelId="{D2C9BD8E-EE5F-4983-9649-516C5B5E3934}" type="pres">
      <dgm:prSet presAssocID="{29167381-E5CF-4E0F-8B63-78CD368BE2F7}" presName="composite3" presStyleCnt="0"/>
      <dgm:spPr/>
    </dgm:pt>
    <dgm:pt modelId="{80903441-FA7A-4BCF-BA94-CDEA94D1048B}" type="pres">
      <dgm:prSet presAssocID="{29167381-E5CF-4E0F-8B63-78CD368BE2F7}" presName="background3" presStyleLbl="node3" presStyleIdx="2" presStyleCnt="4"/>
      <dgm:spPr/>
    </dgm:pt>
    <dgm:pt modelId="{A8D7EB66-4E72-4872-ABCF-A7D4C441E8FE}" type="pres">
      <dgm:prSet presAssocID="{29167381-E5CF-4E0F-8B63-78CD368BE2F7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5C8624A-A152-41BE-9C9E-29EF29BBCA6E}" type="pres">
      <dgm:prSet presAssocID="{29167381-E5CF-4E0F-8B63-78CD368BE2F7}" presName="hierChild4" presStyleCnt="0"/>
      <dgm:spPr/>
    </dgm:pt>
    <dgm:pt modelId="{CD38242F-EA68-4E05-A46E-EA353E1732EB}" type="pres">
      <dgm:prSet presAssocID="{290D4AA3-1604-4618-B434-2A771EB2AFD4}" presName="Name10" presStyleLbl="parChTrans1D2" presStyleIdx="2" presStyleCnt="3"/>
      <dgm:spPr/>
      <dgm:t>
        <a:bodyPr/>
        <a:lstStyle/>
        <a:p>
          <a:endParaRPr lang="ru-RU"/>
        </a:p>
      </dgm:t>
    </dgm:pt>
    <dgm:pt modelId="{DE868F1D-E28C-47ED-9F4B-36A5CD98E459}" type="pres">
      <dgm:prSet presAssocID="{CFED32ED-FBF6-4697-AD71-12851AF337B7}" presName="hierRoot2" presStyleCnt="0"/>
      <dgm:spPr/>
    </dgm:pt>
    <dgm:pt modelId="{1A00D706-F536-4860-B737-DA62C78B53E3}" type="pres">
      <dgm:prSet presAssocID="{CFED32ED-FBF6-4697-AD71-12851AF337B7}" presName="composite2" presStyleCnt="0"/>
      <dgm:spPr/>
    </dgm:pt>
    <dgm:pt modelId="{BE600695-A162-4BE1-AE1D-AA07A27DCD16}" type="pres">
      <dgm:prSet presAssocID="{CFED32ED-FBF6-4697-AD71-12851AF337B7}" presName="background2" presStyleLbl="node2" presStyleIdx="2" presStyleCnt="3"/>
      <dgm:spPr/>
    </dgm:pt>
    <dgm:pt modelId="{21CA0A17-2B83-4175-8F60-CDF51E0CE623}" type="pres">
      <dgm:prSet presAssocID="{CFED32ED-FBF6-4697-AD71-12851AF337B7}" presName="text2" presStyleLbl="fgAcc2" presStyleIdx="2" presStyleCnt="3" custScaleX="1260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2B79B3-1E76-4497-9EB1-CB7E7F9D0B4E}" type="pres">
      <dgm:prSet presAssocID="{CFED32ED-FBF6-4697-AD71-12851AF337B7}" presName="hierChild3" presStyleCnt="0"/>
      <dgm:spPr/>
    </dgm:pt>
    <dgm:pt modelId="{F4D1E7F2-3FEF-4C07-8177-F0A02904F975}" type="pres">
      <dgm:prSet presAssocID="{B0104AED-373C-4264-A0D0-395D83579FFD}" presName="Name17" presStyleLbl="parChTrans1D3" presStyleIdx="3" presStyleCnt="4"/>
      <dgm:spPr/>
      <dgm:t>
        <a:bodyPr/>
        <a:lstStyle/>
        <a:p>
          <a:endParaRPr lang="ru-RU"/>
        </a:p>
      </dgm:t>
    </dgm:pt>
    <dgm:pt modelId="{4C93E42E-ED08-4A93-8BA7-3DC766E60AF1}" type="pres">
      <dgm:prSet presAssocID="{FC088E89-3835-4F48-B7E5-E165998B2BFF}" presName="hierRoot3" presStyleCnt="0"/>
      <dgm:spPr/>
    </dgm:pt>
    <dgm:pt modelId="{41637ECB-602F-4A62-A6DB-86C63CB71AC7}" type="pres">
      <dgm:prSet presAssocID="{FC088E89-3835-4F48-B7E5-E165998B2BFF}" presName="composite3" presStyleCnt="0"/>
      <dgm:spPr/>
    </dgm:pt>
    <dgm:pt modelId="{44D6DF28-9DE0-4701-A536-D6B486777605}" type="pres">
      <dgm:prSet presAssocID="{FC088E89-3835-4F48-B7E5-E165998B2BFF}" presName="background3" presStyleLbl="node3" presStyleIdx="3" presStyleCnt="4"/>
      <dgm:spPr/>
    </dgm:pt>
    <dgm:pt modelId="{516BB6A6-5DA5-4CF5-9DB3-42D5C9BCCB19}" type="pres">
      <dgm:prSet presAssocID="{FC088E89-3835-4F48-B7E5-E165998B2BFF}" presName="text3" presStyleLbl="fgAcc3" presStyleIdx="3" presStyleCnt="4" custLinFactNeighborX="701" custLinFactNeighborY="33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24F8D3-5920-4A1D-88B5-2E5DECA43233}" type="pres">
      <dgm:prSet presAssocID="{FC088E89-3835-4F48-B7E5-E165998B2BFF}" presName="hierChild4" presStyleCnt="0"/>
      <dgm:spPr/>
    </dgm:pt>
  </dgm:ptLst>
  <dgm:cxnLst>
    <dgm:cxn modelId="{E9879435-03A5-4359-81F9-D77595732F6B}" type="presOf" srcId="{4E5746C5-2134-4359-A36D-E86920F7BB30}" destId="{AD336BB4-FEBA-492F-9F76-5E72E75FB070}" srcOrd="0" destOrd="0" presId="urn:microsoft.com/office/officeart/2005/8/layout/hierarchy1"/>
    <dgm:cxn modelId="{66950336-A2AF-4255-B5F2-621BA63E7BE9}" type="presOf" srcId="{6DE0363C-741F-4FCE-8297-4BF8CD9C89CA}" destId="{7C894FD3-CE4E-4CF8-8817-16F8BA822266}" srcOrd="0" destOrd="0" presId="urn:microsoft.com/office/officeart/2005/8/layout/hierarchy1"/>
    <dgm:cxn modelId="{EEBE42CE-BE4C-44E6-BBAC-F68760CE5CCA}" srcId="{FBD412C4-8A91-4B9C-B1C6-1323539BF818}" destId="{29167381-E5CF-4E0F-8B63-78CD368BE2F7}" srcOrd="1" destOrd="0" parTransId="{3461EFD3-A884-4C75-A855-ED229A80C6E6}" sibTransId="{BDB68E86-475B-49F3-B911-84108C2B98CC}"/>
    <dgm:cxn modelId="{8714182A-7ACF-46A2-BC6B-6615C2F1A857}" type="presOf" srcId="{B0104AED-373C-4264-A0D0-395D83579FFD}" destId="{F4D1E7F2-3FEF-4C07-8177-F0A02904F975}" srcOrd="0" destOrd="0" presId="urn:microsoft.com/office/officeart/2005/8/layout/hierarchy1"/>
    <dgm:cxn modelId="{1710574A-257B-446D-8BD5-41BB6D171408}" type="presOf" srcId="{863FEDA2-9233-4669-BF52-3E72635A2FF7}" destId="{EE4FFE65-0E37-412E-99D5-07E32C35D7A6}" srcOrd="0" destOrd="0" presId="urn:microsoft.com/office/officeart/2005/8/layout/hierarchy1"/>
    <dgm:cxn modelId="{848C1E0A-C17C-417F-BD92-9DA6B1045385}" type="presOf" srcId="{36AF060E-AB16-42C6-AF80-903D82F14CDA}" destId="{A3997E38-EAC6-458B-A208-5FEF1802A971}" srcOrd="0" destOrd="0" presId="urn:microsoft.com/office/officeart/2005/8/layout/hierarchy1"/>
    <dgm:cxn modelId="{2A841966-2210-4217-B7CD-772D3AB5F8EC}" type="presOf" srcId="{C1C46157-5910-46EA-8055-74BD0EFBCE98}" destId="{AC67CED3-73DF-4D25-9616-5D724CFF2D1A}" srcOrd="0" destOrd="0" presId="urn:microsoft.com/office/officeart/2005/8/layout/hierarchy1"/>
    <dgm:cxn modelId="{68B6F920-8A95-464D-BD91-099859D9AA6B}" type="presOf" srcId="{DFE99E2A-36C9-4F1A-8A5D-C8C481C38C24}" destId="{60EC0411-B7FB-4612-B8B7-9637EF0368E9}" srcOrd="0" destOrd="0" presId="urn:microsoft.com/office/officeart/2005/8/layout/hierarchy1"/>
    <dgm:cxn modelId="{52600279-3C24-4010-B77E-473C1A8B81C7}" type="presOf" srcId="{FC088E89-3835-4F48-B7E5-E165998B2BFF}" destId="{516BB6A6-5DA5-4CF5-9DB3-42D5C9BCCB19}" srcOrd="0" destOrd="0" presId="urn:microsoft.com/office/officeart/2005/8/layout/hierarchy1"/>
    <dgm:cxn modelId="{9C00086F-75D9-460F-8F65-66336B619678}" srcId="{DFE99E2A-36C9-4F1A-8A5D-C8C481C38C24}" destId="{4E5746C5-2134-4359-A36D-E86920F7BB30}" srcOrd="0" destOrd="0" parTransId="{36AF060E-AB16-42C6-AF80-903D82F14CDA}" sibTransId="{96139351-7E88-47F6-B24A-50E60EF68593}"/>
    <dgm:cxn modelId="{58CE3308-9327-41C9-A387-5CC1E14A9323}" srcId="{FBD412C4-8A91-4B9C-B1C6-1323539BF818}" destId="{C1C46157-5910-46EA-8055-74BD0EFBCE98}" srcOrd="0" destOrd="0" parTransId="{46511ED3-C4D7-4842-968B-5826EF9BAA47}" sibTransId="{56EB85DC-F0FC-40E7-9535-AA3718854D9B}"/>
    <dgm:cxn modelId="{9519DFA1-452B-458C-AF91-87873E0315B7}" type="presOf" srcId="{FF141FA2-8017-4C52-BC2D-88D73D6B0A2C}" destId="{E985A229-89BA-4B28-B7C2-18B47C3BF971}" srcOrd="0" destOrd="0" presId="urn:microsoft.com/office/officeart/2005/8/layout/hierarchy1"/>
    <dgm:cxn modelId="{B3A28A6E-62CE-4926-90F2-23FE9082C034}" type="presOf" srcId="{2730B135-218E-4F3C-943D-07D65E72CFB5}" destId="{FC050E64-032B-4A5E-A503-32DFFC208ADD}" srcOrd="0" destOrd="0" presId="urn:microsoft.com/office/officeart/2005/8/layout/hierarchy1"/>
    <dgm:cxn modelId="{48C219C8-ED67-42A8-A02A-B2EA1214D0A7}" type="presOf" srcId="{CFED32ED-FBF6-4697-AD71-12851AF337B7}" destId="{21CA0A17-2B83-4175-8F60-CDF51E0CE623}" srcOrd="0" destOrd="0" presId="urn:microsoft.com/office/officeart/2005/8/layout/hierarchy1"/>
    <dgm:cxn modelId="{23CDA3A9-704C-45C6-8EE0-093E7791663C}" type="presOf" srcId="{29167381-E5CF-4E0F-8B63-78CD368BE2F7}" destId="{A8D7EB66-4E72-4872-ABCF-A7D4C441E8FE}" srcOrd="0" destOrd="0" presId="urn:microsoft.com/office/officeart/2005/8/layout/hierarchy1"/>
    <dgm:cxn modelId="{28209006-E8E3-4E13-BECB-67A433520315}" srcId="{2730B135-218E-4F3C-943D-07D65E72CFB5}" destId="{DFE99E2A-36C9-4F1A-8A5D-C8C481C38C24}" srcOrd="0" destOrd="0" parTransId="{BD48C9AE-48C2-4659-B484-86D8A06999AE}" sibTransId="{2E1A0FF9-A22D-4761-82F1-3A5B9A2A83E3}"/>
    <dgm:cxn modelId="{35E1C5E4-4039-43F2-8299-81D2B036B2BF}" srcId="{DFE99E2A-36C9-4F1A-8A5D-C8C481C38C24}" destId="{FBD412C4-8A91-4B9C-B1C6-1323539BF818}" srcOrd="1" destOrd="0" parTransId="{6DE0363C-741F-4FCE-8297-4BF8CD9C89CA}" sibTransId="{06CE1FDE-308B-496F-A7CA-A0B9C344465B}"/>
    <dgm:cxn modelId="{B0D794B4-3CF2-4744-85A4-BC597328A99C}" srcId="{CFED32ED-FBF6-4697-AD71-12851AF337B7}" destId="{FC088E89-3835-4F48-B7E5-E165998B2BFF}" srcOrd="0" destOrd="0" parTransId="{B0104AED-373C-4264-A0D0-395D83579FFD}" sibTransId="{C7AF3626-BDB3-4FFC-875D-8ECD5122DF2F}"/>
    <dgm:cxn modelId="{6A89AB9D-3B30-4C41-8909-08885AAFDA79}" type="presOf" srcId="{FBD412C4-8A91-4B9C-B1C6-1323539BF818}" destId="{9C0EA9EA-824B-403D-AAC5-1C3095F2A886}" srcOrd="0" destOrd="0" presId="urn:microsoft.com/office/officeart/2005/8/layout/hierarchy1"/>
    <dgm:cxn modelId="{C1379A1C-37C2-43D4-AF0D-83BD6E77E13A}" type="presOf" srcId="{290D4AA3-1604-4618-B434-2A771EB2AFD4}" destId="{CD38242F-EA68-4E05-A46E-EA353E1732EB}" srcOrd="0" destOrd="0" presId="urn:microsoft.com/office/officeart/2005/8/layout/hierarchy1"/>
    <dgm:cxn modelId="{D0F0B903-B15B-4168-9114-566DE1495902}" type="presOf" srcId="{3461EFD3-A884-4C75-A855-ED229A80C6E6}" destId="{77C61B71-DEBF-4038-B29A-8D16C0E2C1AD}" srcOrd="0" destOrd="0" presId="urn:microsoft.com/office/officeart/2005/8/layout/hierarchy1"/>
    <dgm:cxn modelId="{2B3FE2C4-292E-4AE7-AF8A-698692FDB544}" srcId="{4E5746C5-2134-4359-A36D-E86920F7BB30}" destId="{FF141FA2-8017-4C52-BC2D-88D73D6B0A2C}" srcOrd="0" destOrd="0" parTransId="{863FEDA2-9233-4669-BF52-3E72635A2FF7}" sibTransId="{D5BC5103-BAFF-411A-AA46-281E25DB93C1}"/>
    <dgm:cxn modelId="{4775D084-669D-4AEA-A9B6-93CFE505ED48}" type="presOf" srcId="{46511ED3-C4D7-4842-968B-5826EF9BAA47}" destId="{6F3EC990-C263-4993-8EF5-D69140DB2E93}" srcOrd="0" destOrd="0" presId="urn:microsoft.com/office/officeart/2005/8/layout/hierarchy1"/>
    <dgm:cxn modelId="{4550FF44-4B3B-4519-90DF-048C55CD8167}" srcId="{DFE99E2A-36C9-4F1A-8A5D-C8C481C38C24}" destId="{CFED32ED-FBF6-4697-AD71-12851AF337B7}" srcOrd="2" destOrd="0" parTransId="{290D4AA3-1604-4618-B434-2A771EB2AFD4}" sibTransId="{1D09A872-2EFE-4B2C-9707-86E386664259}"/>
    <dgm:cxn modelId="{F3637099-AACF-4483-BFA3-0BCCE1E14978}" type="presParOf" srcId="{FC050E64-032B-4A5E-A503-32DFFC208ADD}" destId="{2DAE2FA2-8D86-4CC3-BCED-2B55C4363C2F}" srcOrd="0" destOrd="0" presId="urn:microsoft.com/office/officeart/2005/8/layout/hierarchy1"/>
    <dgm:cxn modelId="{4A4BB321-D803-42D7-8A68-EF8871652019}" type="presParOf" srcId="{2DAE2FA2-8D86-4CC3-BCED-2B55C4363C2F}" destId="{FD816256-B0B1-4567-8FB6-B3B27247D341}" srcOrd="0" destOrd="0" presId="urn:microsoft.com/office/officeart/2005/8/layout/hierarchy1"/>
    <dgm:cxn modelId="{A7058221-A2A5-4C84-B4FF-7046F1474B27}" type="presParOf" srcId="{FD816256-B0B1-4567-8FB6-B3B27247D341}" destId="{35235791-0274-45A2-8082-A395B31991B7}" srcOrd="0" destOrd="0" presId="urn:microsoft.com/office/officeart/2005/8/layout/hierarchy1"/>
    <dgm:cxn modelId="{B458371B-79EE-429E-B9E8-7F0F298C8DF7}" type="presParOf" srcId="{FD816256-B0B1-4567-8FB6-B3B27247D341}" destId="{60EC0411-B7FB-4612-B8B7-9637EF0368E9}" srcOrd="1" destOrd="0" presId="urn:microsoft.com/office/officeart/2005/8/layout/hierarchy1"/>
    <dgm:cxn modelId="{9C831591-8DB9-45FF-AF8D-4FE01D43D498}" type="presParOf" srcId="{2DAE2FA2-8D86-4CC3-BCED-2B55C4363C2F}" destId="{2FB8AEC2-2D88-4228-9141-CF54E3A065E8}" srcOrd="1" destOrd="0" presId="urn:microsoft.com/office/officeart/2005/8/layout/hierarchy1"/>
    <dgm:cxn modelId="{B730B256-B74C-4313-9B16-F973E4E636D3}" type="presParOf" srcId="{2FB8AEC2-2D88-4228-9141-CF54E3A065E8}" destId="{A3997E38-EAC6-458B-A208-5FEF1802A971}" srcOrd="0" destOrd="0" presId="urn:microsoft.com/office/officeart/2005/8/layout/hierarchy1"/>
    <dgm:cxn modelId="{BB08B635-B8B9-413B-89FB-BE0E836586A7}" type="presParOf" srcId="{2FB8AEC2-2D88-4228-9141-CF54E3A065E8}" destId="{00865BF2-7816-40D3-A385-FF1C75D30806}" srcOrd="1" destOrd="0" presId="urn:microsoft.com/office/officeart/2005/8/layout/hierarchy1"/>
    <dgm:cxn modelId="{A0EDC27C-1E91-4103-81CD-1759C70582C4}" type="presParOf" srcId="{00865BF2-7816-40D3-A385-FF1C75D30806}" destId="{8F5E6603-22B7-4B1F-8F2A-0AD91707B341}" srcOrd="0" destOrd="0" presId="urn:microsoft.com/office/officeart/2005/8/layout/hierarchy1"/>
    <dgm:cxn modelId="{DDE915EA-B800-422F-9C60-E75DC8B4305F}" type="presParOf" srcId="{8F5E6603-22B7-4B1F-8F2A-0AD91707B341}" destId="{2FC60731-CE16-4C1F-B062-7B172971DA34}" srcOrd="0" destOrd="0" presId="urn:microsoft.com/office/officeart/2005/8/layout/hierarchy1"/>
    <dgm:cxn modelId="{8A611692-8B48-4268-8682-88F8933F0DF5}" type="presParOf" srcId="{8F5E6603-22B7-4B1F-8F2A-0AD91707B341}" destId="{AD336BB4-FEBA-492F-9F76-5E72E75FB070}" srcOrd="1" destOrd="0" presId="urn:microsoft.com/office/officeart/2005/8/layout/hierarchy1"/>
    <dgm:cxn modelId="{8197EBA1-EB0A-47EA-9F21-6B168560489D}" type="presParOf" srcId="{00865BF2-7816-40D3-A385-FF1C75D30806}" destId="{E6477C53-C422-4E20-BA9D-F77B36C0A254}" srcOrd="1" destOrd="0" presId="urn:microsoft.com/office/officeart/2005/8/layout/hierarchy1"/>
    <dgm:cxn modelId="{D51A0BDD-43DC-47B4-B7E4-DD473DB7CB0A}" type="presParOf" srcId="{E6477C53-C422-4E20-BA9D-F77B36C0A254}" destId="{EE4FFE65-0E37-412E-99D5-07E32C35D7A6}" srcOrd="0" destOrd="0" presId="urn:microsoft.com/office/officeart/2005/8/layout/hierarchy1"/>
    <dgm:cxn modelId="{BCE2D94D-71EF-4EC9-952E-78375AF2B109}" type="presParOf" srcId="{E6477C53-C422-4E20-BA9D-F77B36C0A254}" destId="{9B54790E-C671-4D0E-BA79-279B64CC3434}" srcOrd="1" destOrd="0" presId="urn:microsoft.com/office/officeart/2005/8/layout/hierarchy1"/>
    <dgm:cxn modelId="{9B3FCD85-B42C-4C4F-9627-9C649BF578F1}" type="presParOf" srcId="{9B54790E-C671-4D0E-BA79-279B64CC3434}" destId="{7E87532E-1BDD-44F0-90F9-2D272DDA4A46}" srcOrd="0" destOrd="0" presId="urn:microsoft.com/office/officeart/2005/8/layout/hierarchy1"/>
    <dgm:cxn modelId="{95306E25-4F53-4F8B-9F52-9BAD16B76308}" type="presParOf" srcId="{7E87532E-1BDD-44F0-90F9-2D272DDA4A46}" destId="{C26EDACB-9C47-4D56-B892-95D3F57C75F4}" srcOrd="0" destOrd="0" presId="urn:microsoft.com/office/officeart/2005/8/layout/hierarchy1"/>
    <dgm:cxn modelId="{A9E5589F-E3C9-4C7F-9CD5-8698EF22864A}" type="presParOf" srcId="{7E87532E-1BDD-44F0-90F9-2D272DDA4A46}" destId="{E985A229-89BA-4B28-B7C2-18B47C3BF971}" srcOrd="1" destOrd="0" presId="urn:microsoft.com/office/officeart/2005/8/layout/hierarchy1"/>
    <dgm:cxn modelId="{31EEEA62-E8FF-40F1-9206-8BE2A091CE0C}" type="presParOf" srcId="{9B54790E-C671-4D0E-BA79-279B64CC3434}" destId="{BE7A9C0C-807A-4085-A7DB-2AF7729DB95F}" srcOrd="1" destOrd="0" presId="urn:microsoft.com/office/officeart/2005/8/layout/hierarchy1"/>
    <dgm:cxn modelId="{7DCF9E78-16B0-43F5-914E-A0527DFA814E}" type="presParOf" srcId="{2FB8AEC2-2D88-4228-9141-CF54E3A065E8}" destId="{7C894FD3-CE4E-4CF8-8817-16F8BA822266}" srcOrd="2" destOrd="0" presId="urn:microsoft.com/office/officeart/2005/8/layout/hierarchy1"/>
    <dgm:cxn modelId="{28269D97-67CD-4BC3-BD78-6BF175E5656B}" type="presParOf" srcId="{2FB8AEC2-2D88-4228-9141-CF54E3A065E8}" destId="{3573D4AA-8E96-453B-B5D4-0C4AED1AEB07}" srcOrd="3" destOrd="0" presId="urn:microsoft.com/office/officeart/2005/8/layout/hierarchy1"/>
    <dgm:cxn modelId="{5C3097B3-61C3-44E7-A43F-9D211D8756D3}" type="presParOf" srcId="{3573D4AA-8E96-453B-B5D4-0C4AED1AEB07}" destId="{426D8F40-FA9D-453C-BE2A-DBEAF5199BB3}" srcOrd="0" destOrd="0" presId="urn:microsoft.com/office/officeart/2005/8/layout/hierarchy1"/>
    <dgm:cxn modelId="{FECE7F9B-7A4A-4653-9443-2D4F336272C1}" type="presParOf" srcId="{426D8F40-FA9D-453C-BE2A-DBEAF5199BB3}" destId="{B04E43C5-5D94-4CC8-B9D9-7C8B429E4014}" srcOrd="0" destOrd="0" presId="urn:microsoft.com/office/officeart/2005/8/layout/hierarchy1"/>
    <dgm:cxn modelId="{4E14B643-4DD7-44E3-95A9-02A66B4C7C0F}" type="presParOf" srcId="{426D8F40-FA9D-453C-BE2A-DBEAF5199BB3}" destId="{9C0EA9EA-824B-403D-AAC5-1C3095F2A886}" srcOrd="1" destOrd="0" presId="urn:microsoft.com/office/officeart/2005/8/layout/hierarchy1"/>
    <dgm:cxn modelId="{05F8579B-79F9-447B-A6C8-D48A108B3207}" type="presParOf" srcId="{3573D4AA-8E96-453B-B5D4-0C4AED1AEB07}" destId="{92FF7035-8FD6-4B69-839F-2F1022EBB694}" srcOrd="1" destOrd="0" presId="urn:microsoft.com/office/officeart/2005/8/layout/hierarchy1"/>
    <dgm:cxn modelId="{CFA27181-B14B-43CF-A37B-002E0638ADB3}" type="presParOf" srcId="{92FF7035-8FD6-4B69-839F-2F1022EBB694}" destId="{6F3EC990-C263-4993-8EF5-D69140DB2E93}" srcOrd="0" destOrd="0" presId="urn:microsoft.com/office/officeart/2005/8/layout/hierarchy1"/>
    <dgm:cxn modelId="{4515215B-C30E-488A-BF5F-A5E55C7ED501}" type="presParOf" srcId="{92FF7035-8FD6-4B69-839F-2F1022EBB694}" destId="{EE58A29B-AF36-45BC-A552-EEA93E1E93A8}" srcOrd="1" destOrd="0" presId="urn:microsoft.com/office/officeart/2005/8/layout/hierarchy1"/>
    <dgm:cxn modelId="{24A7DECD-9CB6-4C42-8246-80E1E73186C1}" type="presParOf" srcId="{EE58A29B-AF36-45BC-A552-EEA93E1E93A8}" destId="{84CB3581-72FD-4301-8386-D27E40411BD3}" srcOrd="0" destOrd="0" presId="urn:microsoft.com/office/officeart/2005/8/layout/hierarchy1"/>
    <dgm:cxn modelId="{9C0FB90A-1019-4A4F-84AE-8ADE1EB3D8FB}" type="presParOf" srcId="{84CB3581-72FD-4301-8386-D27E40411BD3}" destId="{6227F9BD-FCF5-428B-9409-703111390DF5}" srcOrd="0" destOrd="0" presId="urn:microsoft.com/office/officeart/2005/8/layout/hierarchy1"/>
    <dgm:cxn modelId="{174D0498-21FF-46E1-B137-2922A3A3EC61}" type="presParOf" srcId="{84CB3581-72FD-4301-8386-D27E40411BD3}" destId="{AC67CED3-73DF-4D25-9616-5D724CFF2D1A}" srcOrd="1" destOrd="0" presId="urn:microsoft.com/office/officeart/2005/8/layout/hierarchy1"/>
    <dgm:cxn modelId="{744D270A-5EEA-431E-A0B8-A29D599E2EE4}" type="presParOf" srcId="{EE58A29B-AF36-45BC-A552-EEA93E1E93A8}" destId="{7E2A79F2-7E7C-4D0D-B590-3A6577159485}" srcOrd="1" destOrd="0" presId="urn:microsoft.com/office/officeart/2005/8/layout/hierarchy1"/>
    <dgm:cxn modelId="{66879829-2883-4E9D-8C0D-D1CC148D7D87}" type="presParOf" srcId="{92FF7035-8FD6-4B69-839F-2F1022EBB694}" destId="{77C61B71-DEBF-4038-B29A-8D16C0E2C1AD}" srcOrd="2" destOrd="0" presId="urn:microsoft.com/office/officeart/2005/8/layout/hierarchy1"/>
    <dgm:cxn modelId="{301F0A56-5A15-406F-A8A2-D02FF961ABD1}" type="presParOf" srcId="{92FF7035-8FD6-4B69-839F-2F1022EBB694}" destId="{BFDEA0AC-D6DF-470B-90DF-65B217B8E639}" srcOrd="3" destOrd="0" presId="urn:microsoft.com/office/officeart/2005/8/layout/hierarchy1"/>
    <dgm:cxn modelId="{4D6DF9EA-E7EA-42E6-A4D4-E4E975F09505}" type="presParOf" srcId="{BFDEA0AC-D6DF-470B-90DF-65B217B8E639}" destId="{D2C9BD8E-EE5F-4983-9649-516C5B5E3934}" srcOrd="0" destOrd="0" presId="urn:microsoft.com/office/officeart/2005/8/layout/hierarchy1"/>
    <dgm:cxn modelId="{54FD7927-C79F-4665-A81D-89AC5BC2948E}" type="presParOf" srcId="{D2C9BD8E-EE5F-4983-9649-516C5B5E3934}" destId="{80903441-FA7A-4BCF-BA94-CDEA94D1048B}" srcOrd="0" destOrd="0" presId="urn:microsoft.com/office/officeart/2005/8/layout/hierarchy1"/>
    <dgm:cxn modelId="{88468286-E3B7-4D1A-877A-671545F18109}" type="presParOf" srcId="{D2C9BD8E-EE5F-4983-9649-516C5B5E3934}" destId="{A8D7EB66-4E72-4872-ABCF-A7D4C441E8FE}" srcOrd="1" destOrd="0" presId="urn:microsoft.com/office/officeart/2005/8/layout/hierarchy1"/>
    <dgm:cxn modelId="{132F2763-04D7-42D8-BAF2-266BE53E0539}" type="presParOf" srcId="{BFDEA0AC-D6DF-470B-90DF-65B217B8E639}" destId="{15C8624A-A152-41BE-9C9E-29EF29BBCA6E}" srcOrd="1" destOrd="0" presId="urn:microsoft.com/office/officeart/2005/8/layout/hierarchy1"/>
    <dgm:cxn modelId="{9F1C8264-A6D4-4F91-96CD-5DD2B670DB11}" type="presParOf" srcId="{2FB8AEC2-2D88-4228-9141-CF54E3A065E8}" destId="{CD38242F-EA68-4E05-A46E-EA353E1732EB}" srcOrd="4" destOrd="0" presId="urn:microsoft.com/office/officeart/2005/8/layout/hierarchy1"/>
    <dgm:cxn modelId="{7BA4FE5D-8C1A-47EE-8A4F-F2712EF77590}" type="presParOf" srcId="{2FB8AEC2-2D88-4228-9141-CF54E3A065E8}" destId="{DE868F1D-E28C-47ED-9F4B-36A5CD98E459}" srcOrd="5" destOrd="0" presId="urn:microsoft.com/office/officeart/2005/8/layout/hierarchy1"/>
    <dgm:cxn modelId="{8F4A4A9B-1AA9-4565-B0FB-9C91074AA1CE}" type="presParOf" srcId="{DE868F1D-E28C-47ED-9F4B-36A5CD98E459}" destId="{1A00D706-F536-4860-B737-DA62C78B53E3}" srcOrd="0" destOrd="0" presId="urn:microsoft.com/office/officeart/2005/8/layout/hierarchy1"/>
    <dgm:cxn modelId="{28B62BAE-8BDB-47E6-869E-A2017618C575}" type="presParOf" srcId="{1A00D706-F536-4860-B737-DA62C78B53E3}" destId="{BE600695-A162-4BE1-AE1D-AA07A27DCD16}" srcOrd="0" destOrd="0" presId="urn:microsoft.com/office/officeart/2005/8/layout/hierarchy1"/>
    <dgm:cxn modelId="{053B4CFE-F7D3-43F4-95DC-12F2E4E9416F}" type="presParOf" srcId="{1A00D706-F536-4860-B737-DA62C78B53E3}" destId="{21CA0A17-2B83-4175-8F60-CDF51E0CE623}" srcOrd="1" destOrd="0" presId="urn:microsoft.com/office/officeart/2005/8/layout/hierarchy1"/>
    <dgm:cxn modelId="{B99F4C9B-4D27-4532-8957-B06D55FADBB7}" type="presParOf" srcId="{DE868F1D-E28C-47ED-9F4B-36A5CD98E459}" destId="{BB2B79B3-1E76-4497-9EB1-CB7E7F9D0B4E}" srcOrd="1" destOrd="0" presId="urn:microsoft.com/office/officeart/2005/8/layout/hierarchy1"/>
    <dgm:cxn modelId="{281D3C76-85F0-4630-8ABD-3CFF634E11C2}" type="presParOf" srcId="{BB2B79B3-1E76-4497-9EB1-CB7E7F9D0B4E}" destId="{F4D1E7F2-3FEF-4C07-8177-F0A02904F975}" srcOrd="0" destOrd="0" presId="urn:microsoft.com/office/officeart/2005/8/layout/hierarchy1"/>
    <dgm:cxn modelId="{47B29F0F-5A6F-4013-9F97-F87EF03475E7}" type="presParOf" srcId="{BB2B79B3-1E76-4497-9EB1-CB7E7F9D0B4E}" destId="{4C93E42E-ED08-4A93-8BA7-3DC766E60AF1}" srcOrd="1" destOrd="0" presId="urn:microsoft.com/office/officeart/2005/8/layout/hierarchy1"/>
    <dgm:cxn modelId="{EBC281C2-7539-4493-8A1D-03AA1ED1E0C0}" type="presParOf" srcId="{4C93E42E-ED08-4A93-8BA7-3DC766E60AF1}" destId="{41637ECB-602F-4A62-A6DB-86C63CB71AC7}" srcOrd="0" destOrd="0" presId="urn:microsoft.com/office/officeart/2005/8/layout/hierarchy1"/>
    <dgm:cxn modelId="{4B09529E-335B-4482-908C-EE0D8A6916E7}" type="presParOf" srcId="{41637ECB-602F-4A62-A6DB-86C63CB71AC7}" destId="{44D6DF28-9DE0-4701-A536-D6B486777605}" srcOrd="0" destOrd="0" presId="urn:microsoft.com/office/officeart/2005/8/layout/hierarchy1"/>
    <dgm:cxn modelId="{A6711337-BE05-473D-9F05-5FB482A99A2E}" type="presParOf" srcId="{41637ECB-602F-4A62-A6DB-86C63CB71AC7}" destId="{516BB6A6-5DA5-4CF5-9DB3-42D5C9BCCB19}" srcOrd="1" destOrd="0" presId="urn:microsoft.com/office/officeart/2005/8/layout/hierarchy1"/>
    <dgm:cxn modelId="{AD960882-878E-4F6E-9886-78C9E6F66ACE}" type="presParOf" srcId="{4C93E42E-ED08-4A93-8BA7-3DC766E60AF1}" destId="{9624F8D3-5920-4A1D-88B5-2E5DECA4323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835333-ACE7-427A-9469-2C14311C6C6B}">
      <dsp:nvSpPr>
        <dsp:cNvPr id="0" name=""/>
        <dsp:cNvSpPr/>
      </dsp:nvSpPr>
      <dsp:spPr>
        <a:xfrm>
          <a:off x="2803708" y="1773992"/>
          <a:ext cx="2294675" cy="15465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u="sng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Интерактивные технологии</a:t>
          </a:r>
          <a:endParaRPr lang="ru-RU" sz="1400" b="1" i="1" u="sng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39755" y="2000483"/>
        <a:ext cx="1622581" cy="1093592"/>
      </dsp:txXfrm>
    </dsp:sp>
    <dsp:sp modelId="{D17543B2-1912-43A8-9586-82040AF8970C}">
      <dsp:nvSpPr>
        <dsp:cNvPr id="0" name=""/>
        <dsp:cNvSpPr/>
      </dsp:nvSpPr>
      <dsp:spPr>
        <a:xfrm rot="16177737">
          <a:off x="3717780" y="1532804"/>
          <a:ext cx="453579" cy="28820"/>
        </a:xfrm>
        <a:custGeom>
          <a:avLst/>
          <a:gdLst/>
          <a:ahLst/>
          <a:cxnLst/>
          <a:rect l="0" t="0" r="0" b="0"/>
          <a:pathLst>
            <a:path>
              <a:moveTo>
                <a:pt x="0" y="14410"/>
              </a:moveTo>
              <a:lnTo>
                <a:pt x="453579" y="144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933230" y="1535875"/>
        <a:ext cx="22678" cy="22678"/>
      </dsp:txXfrm>
    </dsp:sp>
    <dsp:sp modelId="{422B014A-A735-4F74-A429-57AFF6FC7E73}">
      <dsp:nvSpPr>
        <dsp:cNvPr id="0" name=""/>
        <dsp:cNvSpPr/>
      </dsp:nvSpPr>
      <dsp:spPr>
        <a:xfrm>
          <a:off x="3307618" y="57654"/>
          <a:ext cx="1262788" cy="12627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Детский дизайн</a:t>
          </a:r>
          <a:endParaRPr lang="ru-RU" sz="16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92549" y="242585"/>
        <a:ext cx="892926" cy="892926"/>
      </dsp:txXfrm>
    </dsp:sp>
    <dsp:sp modelId="{B12C95AE-AF2E-4E9B-92DB-A5EBEE0B50AB}">
      <dsp:nvSpPr>
        <dsp:cNvPr id="0" name=""/>
        <dsp:cNvSpPr/>
      </dsp:nvSpPr>
      <dsp:spPr>
        <a:xfrm rot="19285714">
          <a:off x="4670522" y="1881887"/>
          <a:ext cx="193659" cy="28820"/>
        </a:xfrm>
        <a:custGeom>
          <a:avLst/>
          <a:gdLst/>
          <a:ahLst/>
          <a:cxnLst/>
          <a:rect l="0" t="0" r="0" b="0"/>
          <a:pathLst>
            <a:path>
              <a:moveTo>
                <a:pt x="0" y="14410"/>
              </a:moveTo>
              <a:lnTo>
                <a:pt x="193659" y="144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762510" y="1891456"/>
        <a:ext cx="9682" cy="9682"/>
      </dsp:txXfrm>
    </dsp:sp>
    <dsp:sp modelId="{37F97360-BCEA-41E7-912C-6532A0F3F662}">
      <dsp:nvSpPr>
        <dsp:cNvPr id="0" name=""/>
        <dsp:cNvSpPr/>
      </dsp:nvSpPr>
      <dsp:spPr>
        <a:xfrm>
          <a:off x="4550595" y="734796"/>
          <a:ext cx="1762978" cy="12627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Игровые технологии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08777" y="919727"/>
        <a:ext cx="1246614" cy="892926"/>
      </dsp:txXfrm>
    </dsp:sp>
    <dsp:sp modelId="{C4360A0C-D169-4EF3-B7EB-F9A81226FB2A}">
      <dsp:nvSpPr>
        <dsp:cNvPr id="0" name=""/>
        <dsp:cNvSpPr/>
      </dsp:nvSpPr>
      <dsp:spPr>
        <a:xfrm rot="11571429">
          <a:off x="4838751" y="2758481"/>
          <a:ext cx="201536" cy="28820"/>
        </a:xfrm>
        <a:custGeom>
          <a:avLst/>
          <a:gdLst/>
          <a:ahLst/>
          <a:cxnLst/>
          <a:rect l="0" t="0" r="0" b="0"/>
          <a:pathLst>
            <a:path>
              <a:moveTo>
                <a:pt x="0" y="14410"/>
              </a:moveTo>
              <a:lnTo>
                <a:pt x="201536" y="144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934481" y="2767854"/>
        <a:ext cx="10076" cy="10076"/>
      </dsp:txXfrm>
    </dsp:sp>
    <dsp:sp modelId="{60C5B302-B59D-4BC4-8089-DE927D4F9560}">
      <dsp:nvSpPr>
        <dsp:cNvPr id="0" name=""/>
        <dsp:cNvSpPr/>
      </dsp:nvSpPr>
      <dsp:spPr>
        <a:xfrm>
          <a:off x="4778384" y="2337411"/>
          <a:ext cx="2038973" cy="12627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Технология интегрированного  занятия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76985" y="2522342"/>
        <a:ext cx="1441771" cy="892926"/>
      </dsp:txXfrm>
    </dsp:sp>
    <dsp:sp modelId="{A454ABCA-DF02-4F49-800C-CD580F906BC9}">
      <dsp:nvSpPr>
        <dsp:cNvPr id="0" name=""/>
        <dsp:cNvSpPr/>
      </dsp:nvSpPr>
      <dsp:spPr>
        <a:xfrm rot="3857143">
          <a:off x="4189288" y="3452938"/>
          <a:ext cx="409679" cy="28820"/>
        </a:xfrm>
        <a:custGeom>
          <a:avLst/>
          <a:gdLst/>
          <a:ahLst/>
          <a:cxnLst/>
          <a:rect l="0" t="0" r="0" b="0"/>
          <a:pathLst>
            <a:path>
              <a:moveTo>
                <a:pt x="0" y="14410"/>
              </a:moveTo>
              <a:lnTo>
                <a:pt x="409679" y="144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383886" y="3457106"/>
        <a:ext cx="20483" cy="20483"/>
      </dsp:txXfrm>
    </dsp:sp>
    <dsp:sp modelId="{12E78D8D-7119-4688-AA4A-9C06EDD64969}">
      <dsp:nvSpPr>
        <dsp:cNvPr id="0" name=""/>
        <dsp:cNvSpPr/>
      </dsp:nvSpPr>
      <dsp:spPr>
        <a:xfrm>
          <a:off x="3809863" y="3622608"/>
          <a:ext cx="1926194" cy="12627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Проектные технологии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091948" y="3807539"/>
        <a:ext cx="1362024" cy="892926"/>
      </dsp:txXfrm>
    </dsp:sp>
    <dsp:sp modelId="{A489D8FE-841F-48FF-A033-B69D1119748E}">
      <dsp:nvSpPr>
        <dsp:cNvPr id="0" name=""/>
        <dsp:cNvSpPr/>
      </dsp:nvSpPr>
      <dsp:spPr>
        <a:xfrm rot="6942857">
          <a:off x="3304809" y="3451879"/>
          <a:ext cx="407330" cy="28820"/>
        </a:xfrm>
        <a:custGeom>
          <a:avLst/>
          <a:gdLst/>
          <a:ahLst/>
          <a:cxnLst/>
          <a:rect l="0" t="0" r="0" b="0"/>
          <a:pathLst>
            <a:path>
              <a:moveTo>
                <a:pt x="0" y="14410"/>
              </a:moveTo>
              <a:lnTo>
                <a:pt x="407330" y="144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498291" y="3456107"/>
        <a:ext cx="20366" cy="20366"/>
      </dsp:txXfrm>
    </dsp:sp>
    <dsp:sp modelId="{9924D2C2-3193-4D59-9013-38C66DB0A1D3}">
      <dsp:nvSpPr>
        <dsp:cNvPr id="0" name=""/>
        <dsp:cNvSpPr/>
      </dsp:nvSpPr>
      <dsp:spPr>
        <a:xfrm>
          <a:off x="2126579" y="3622608"/>
          <a:ext cx="2005105" cy="12627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latin typeface="Times New Roman" pitchFamily="18" charset="0"/>
              <a:cs typeface="Times New Roman" pitchFamily="18" charset="0"/>
            </a:rPr>
            <a:t>Здоровьесберегающие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 технологии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20220" y="3807539"/>
        <a:ext cx="1417823" cy="892926"/>
      </dsp:txXfrm>
    </dsp:sp>
    <dsp:sp modelId="{45B76873-9ABF-4B4A-B426-38273C496A8F}">
      <dsp:nvSpPr>
        <dsp:cNvPr id="0" name=""/>
        <dsp:cNvSpPr/>
      </dsp:nvSpPr>
      <dsp:spPr>
        <a:xfrm rot="20828571">
          <a:off x="2861921" y="2759519"/>
          <a:ext cx="192209" cy="28820"/>
        </a:xfrm>
        <a:custGeom>
          <a:avLst/>
          <a:gdLst/>
          <a:ahLst/>
          <a:cxnLst/>
          <a:rect l="0" t="0" r="0" b="0"/>
          <a:pathLst>
            <a:path>
              <a:moveTo>
                <a:pt x="0" y="14410"/>
              </a:moveTo>
              <a:lnTo>
                <a:pt x="192209" y="144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953221" y="2769124"/>
        <a:ext cx="9610" cy="9610"/>
      </dsp:txXfrm>
    </dsp:sp>
    <dsp:sp modelId="{35E61E6C-F336-4525-A267-2223C588A88C}">
      <dsp:nvSpPr>
        <dsp:cNvPr id="0" name=""/>
        <dsp:cNvSpPr/>
      </dsp:nvSpPr>
      <dsp:spPr>
        <a:xfrm>
          <a:off x="1069341" y="2431072"/>
          <a:ext cx="2069760" cy="10754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Технология проблемного обучения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372450" y="2588570"/>
        <a:ext cx="1463542" cy="760470"/>
      </dsp:txXfrm>
    </dsp:sp>
    <dsp:sp modelId="{CFDF51C1-93B4-4AB1-988E-8B8B1177CA80}">
      <dsp:nvSpPr>
        <dsp:cNvPr id="0" name=""/>
        <dsp:cNvSpPr/>
      </dsp:nvSpPr>
      <dsp:spPr>
        <a:xfrm rot="13114286">
          <a:off x="3043068" y="1883691"/>
          <a:ext cx="187871" cy="28820"/>
        </a:xfrm>
        <a:custGeom>
          <a:avLst/>
          <a:gdLst/>
          <a:ahLst/>
          <a:cxnLst/>
          <a:rect l="0" t="0" r="0" b="0"/>
          <a:pathLst>
            <a:path>
              <a:moveTo>
                <a:pt x="0" y="14410"/>
              </a:moveTo>
              <a:lnTo>
                <a:pt x="187871" y="144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132307" y="1893405"/>
        <a:ext cx="9393" cy="9393"/>
      </dsp:txXfrm>
    </dsp:sp>
    <dsp:sp modelId="{C25B7C32-3A3A-4BD7-8051-3D44622D9EB3}">
      <dsp:nvSpPr>
        <dsp:cNvPr id="0" name=""/>
        <dsp:cNvSpPr/>
      </dsp:nvSpPr>
      <dsp:spPr>
        <a:xfrm>
          <a:off x="1573131" y="734796"/>
          <a:ext cx="1793753" cy="12627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ИКТ- технологии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35820" y="919727"/>
        <a:ext cx="1268375" cy="8929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70000"/>
            <a:ext cx="78867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1667" y="157958"/>
            <a:ext cx="8729133" cy="1047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8545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2094819" y="3360465"/>
            <a:ext cx="4954362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ln w="0"/>
              <a:solidFill>
                <a:srgbClr val="173A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4084" y="276726"/>
            <a:ext cx="7940841" cy="6306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A5896"/>
                </a:solidFill>
                <a:latin typeface="Times New Roman" pitchFamily="18" charset="0"/>
                <a:cs typeface="Times New Roman" pitchFamily="18" charset="0"/>
              </a:rPr>
              <a:t>МБДОУ детский сад  №8 «Сказка»</a:t>
            </a:r>
          </a:p>
          <a:p>
            <a:endParaRPr lang="ru-RU" b="1" dirty="0">
              <a:solidFill>
                <a:srgbClr val="3A589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3A589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 smtClean="0"/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2000" b="1" dirty="0" smtClean="0">
              <a:solidFill>
                <a:srgbClr val="173A8D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Тема: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«Интерактивные </a:t>
            </a:r>
            <a:r>
              <a:rPr lang="ru-RU" sz="2000" b="1" dirty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технологии </a:t>
            </a:r>
            <a:r>
              <a:rPr lang="ru-RU" sz="2000" b="1" dirty="0" smtClean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в художественно-эстетическом развитии дошкольников</a:t>
            </a:r>
            <a:r>
              <a:rPr lang="ru-RU" sz="2000" b="1" dirty="0" smtClean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»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                                           Подготовила: </a:t>
            </a:r>
            <a:r>
              <a:rPr lang="ru-RU" sz="1600" b="1" dirty="0" err="1" smtClean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Сигунькова</a:t>
            </a:r>
            <a:r>
              <a:rPr lang="ru-RU" sz="1600" b="1" dirty="0" smtClean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 С.И.                                                         -старший воспитатель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endParaRPr lang="ru-RU" sz="1600" b="1" dirty="0">
              <a:solidFill>
                <a:srgbClr val="173A8D"/>
              </a:solidFill>
              <a:latin typeface="Times New Roman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endParaRPr lang="ru-RU" sz="1600" b="1" dirty="0" smtClean="0">
              <a:solidFill>
                <a:srgbClr val="173A8D"/>
              </a:solidFill>
              <a:latin typeface="Times New Roman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endParaRPr lang="ru-RU" sz="1600" b="1" dirty="0" smtClean="0">
              <a:solidFill>
                <a:srgbClr val="173A8D"/>
              </a:solidFill>
              <a:latin typeface="Times New Roman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endParaRPr lang="ru-RU" sz="1600" b="1" dirty="0">
              <a:solidFill>
                <a:srgbClr val="173A8D"/>
              </a:solidFill>
              <a:latin typeface="Times New Roman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1600" dirty="0" smtClean="0">
              <a:solidFill>
                <a:srgbClr val="173A8D"/>
              </a:solidFill>
              <a:ea typeface="Calibri"/>
              <a:cs typeface="Times New Roman"/>
            </a:endParaRPr>
          </a:p>
          <a:p>
            <a:pPr algn="ctr"/>
            <a:r>
              <a:rPr lang="ru-RU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г. Сергач - 2019</a:t>
            </a:r>
            <a:endParaRPr lang="ru-RU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610" y="157958"/>
            <a:ext cx="7904747" cy="104722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Этапы творческого проекта</a:t>
            </a:r>
            <a:endParaRPr lang="ru-RU" sz="32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8883609"/>
              </p:ext>
            </p:extLst>
          </p:nvPr>
        </p:nvGraphicFramePr>
        <p:xfrm>
          <a:off x="628650" y="1270000"/>
          <a:ext cx="7886700" cy="4906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385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667" y="157959"/>
            <a:ext cx="8729133" cy="696284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Преимущества </a:t>
            </a:r>
            <a:r>
              <a:rPr lang="ru-RU" sz="28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творческих </a:t>
            </a:r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проектов</a:t>
            </a:r>
            <a:r>
              <a:rPr lang="ru-RU" sz="28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8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4853" y="866274"/>
            <a:ext cx="8674768" cy="5666873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 smtClean="0">
                <a:latin typeface="Times New Roman"/>
                <a:ea typeface="Calibri"/>
                <a:cs typeface="Times New Roman"/>
              </a:rPr>
              <a:t>1. </a:t>
            </a:r>
            <a:r>
              <a:rPr lang="ru-RU" sz="1800" b="1" dirty="0" smtClean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Расширяются </a:t>
            </a:r>
            <a:r>
              <a:rPr lang="ru-RU" sz="1800" b="1" dirty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границы образовательного пространства. Взаимодействие педагога и детей происходит не только в группе детского сада, но и в музеях, на выставках, во время прогулки и других </a:t>
            </a:r>
            <a:r>
              <a:rPr lang="ru-RU" sz="1800" b="1" dirty="0" smtClean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мероприятиях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0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0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dirty="0"/>
          </a:p>
        </p:txBody>
      </p:sp>
      <p:pic>
        <p:nvPicPr>
          <p:cNvPr id="2050" name="Picture 2" descr="G:\Дендропарк\DSC0301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583" y="1791381"/>
            <a:ext cx="2989849" cy="209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I:\День Победы\фото\IMG_1946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4548" y="4324592"/>
            <a:ext cx="2622884" cy="19370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G:\акция\IMG_20170913_111146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00790" y="4324592"/>
            <a:ext cx="2911642" cy="1961148"/>
          </a:xfrm>
          <a:prstGeom prst="rect">
            <a:avLst/>
          </a:prstGeom>
          <a:ln w="38100" cap="sq">
            <a:solidFill>
              <a:srgbClr val="9BBB59">
                <a:lumMod val="7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2" descr="C:\Users\Евгения\Desktop\отчет\IMG_20180404_09554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1189" y="4324592"/>
            <a:ext cx="2685637" cy="2088240"/>
          </a:xfrm>
          <a:prstGeom prst="rect">
            <a:avLst/>
          </a:prstGeom>
          <a:noFill/>
        </p:spPr>
      </p:pic>
      <p:pic>
        <p:nvPicPr>
          <p:cNvPr id="9" name="Рисунок 8" descr="C:\Users\1\Documents\Концерт в декаду семьи\Заюшкина избушка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3572" y="1861356"/>
            <a:ext cx="2899611" cy="195916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22583" y="3886200"/>
            <a:ext cx="3152275" cy="336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Экскурсия с воспитателем и педагогом дополнительного образования  в дендропарк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59008" y="3886200"/>
            <a:ext cx="3288740" cy="336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Театрализованное представление 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Заюшкина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избушка» на базе муниципального  центра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5642" y="6261676"/>
            <a:ext cx="2346158" cy="3195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Целевая прогулка по посёлку Юбилейный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1189" y="6261676"/>
            <a:ext cx="2685637" cy="3195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Экскурсия в музей на выставку местного художника  Фролова П.В.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37684" y="6261676"/>
            <a:ext cx="1792706" cy="3195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Экскурсия к Обелиску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C:\Users\Евгения\Desktop\отчет\IMG_20180404_103734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4131" y="1861356"/>
            <a:ext cx="2324877" cy="195916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501190" y="3820524"/>
            <a:ext cx="2141622" cy="4025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Экскурсия в  детскую художественную школу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25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Преимущества творческих проектов</a:t>
            </a:r>
            <a:br>
              <a:rPr lang="ru-RU" sz="28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757990"/>
            <a:ext cx="7886700" cy="5418974"/>
          </a:xfrm>
        </p:spPr>
        <p:txBody>
          <a:bodyPr/>
          <a:lstStyle/>
          <a:p>
            <a:pPr marL="0" lvl="0" indent="0">
              <a:lnSpc>
                <a:spcPct val="115000"/>
              </a:lnSpc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2.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dirty="0" smtClean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Вовлекаются </a:t>
            </a:r>
            <a:r>
              <a:rPr lang="ru-RU" sz="1800" b="1" dirty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в проектную деятельность другие люди: взрослые (родители, педагоги дополнительного образования, </a:t>
            </a:r>
            <a:r>
              <a:rPr lang="ru-RU" sz="1800" b="1" dirty="0" smtClean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музыкальный руководитель работники музея, детской художественной школы, детской музыкальной школы, библиотеки </a:t>
            </a:r>
            <a:r>
              <a:rPr lang="ru-RU" sz="1800" b="1" dirty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и </a:t>
            </a:r>
            <a:r>
              <a:rPr lang="ru-RU" sz="1800" b="1" dirty="0" smtClean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др.)</a:t>
            </a:r>
            <a:endParaRPr lang="ru-RU" sz="1800" b="1" dirty="0">
              <a:solidFill>
                <a:srgbClr val="173A8D"/>
              </a:solidFill>
            </a:endParaRPr>
          </a:p>
        </p:txBody>
      </p:sp>
      <p:pic>
        <p:nvPicPr>
          <p:cNvPr id="4" name="Рисунок 2" descr="DSCN505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8445" y="2222084"/>
            <a:ext cx="3107040" cy="2253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2" descr="DSCN504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5430" y="2222085"/>
            <a:ext cx="3333696" cy="2253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1\Documents\Экс в библиотеку\image (1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2630" y="4597113"/>
            <a:ext cx="3236496" cy="200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ocuments\соколова\DSCN057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8445" y="4597113"/>
            <a:ext cx="3107040" cy="2078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80674" y="4259179"/>
            <a:ext cx="2310063" cy="3379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Детская художественная школа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70621" y="4259179"/>
            <a:ext cx="2093496" cy="3379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Краеведческий музей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1305" y="6364705"/>
            <a:ext cx="2069432" cy="3108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Мастер-класс с родителями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54841" y="6364705"/>
            <a:ext cx="2009275" cy="3108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Детская библиотека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25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Преимущества творческих проектов</a:t>
            </a:r>
            <a:br>
              <a:rPr lang="ru-RU" sz="28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661738"/>
            <a:ext cx="7886700" cy="5515226"/>
          </a:xfrm>
        </p:spPr>
        <p:txBody>
          <a:bodyPr/>
          <a:lstStyle/>
          <a:p>
            <a:pPr marL="0" lvl="0" indent="0">
              <a:lnSpc>
                <a:spcPct val="115000"/>
              </a:lnSpc>
              <a:buNone/>
            </a:pPr>
            <a:r>
              <a:rPr lang="ru-RU" sz="1800" b="1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3. </a:t>
            </a:r>
            <a:r>
              <a:rPr lang="ru-RU" sz="18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800" b="1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роцесс </a:t>
            </a:r>
            <a:r>
              <a:rPr lang="ru-RU" sz="18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реализации проекта всегда проходит в рамках </a:t>
            </a:r>
            <a:r>
              <a:rPr lang="ru-RU" sz="1800" b="1" dirty="0" err="1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деятельностного</a:t>
            </a:r>
            <a:r>
              <a:rPr lang="ru-RU" sz="18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подхода (обсуждаются проблемы на всех этапах проекта,  осмысливаются полученные результаты,  принимаются решения о дальнейших действиях</a:t>
            </a:r>
            <a:r>
              <a:rPr lang="ru-RU" sz="1800" b="1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endParaRPr lang="ru-RU" sz="1800" b="1" dirty="0">
              <a:solidFill>
                <a:srgbClr val="173A8D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http://detsad8-skazka.ucoz.ru/foto/11.10.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790" y="2237873"/>
            <a:ext cx="4066674" cy="302368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1\Documents\Марина Вас\DSCN0764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4504" y="2237874"/>
            <a:ext cx="3808931" cy="30236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852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Преимущества творческих проектов</a:t>
            </a:r>
            <a:br>
              <a:rPr lang="ru-RU" sz="28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673768"/>
            <a:ext cx="7886700" cy="5503195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качестве продуктов проекта присутствуют четкие результаты деятельности </a:t>
            </a:r>
            <a:r>
              <a:rPr lang="ru-RU" sz="1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(рисунки, рукотворные </a:t>
            </a:r>
            <a:r>
              <a:rPr lang="ru-RU" sz="1800" b="1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поделки, книжки, альбомы, коллекции, </a:t>
            </a:r>
            <a:r>
              <a:rPr lang="ru-RU" sz="1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презентации,  праздники, театрализованные представления и </a:t>
            </a:r>
            <a:r>
              <a:rPr lang="ru-RU" sz="1800" b="1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др.).</a:t>
            </a:r>
          </a:p>
          <a:p>
            <a:pPr marL="0" indent="0">
              <a:buNone/>
            </a:pPr>
            <a:endParaRPr lang="ru-RU" sz="18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6337" y="1523982"/>
            <a:ext cx="2807624" cy="1986872"/>
          </a:xfrm>
          <a:prstGeom prst="rect">
            <a:avLst/>
          </a:prstGeom>
          <a:ln>
            <a:noFill/>
            <a:prstDash val="sysDash"/>
            <a:miter lim="800000"/>
          </a:ln>
        </p:spPr>
      </p:pic>
      <p:pic>
        <p:nvPicPr>
          <p:cNvPr id="7" name="Объект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6" y="1658664"/>
            <a:ext cx="2358189" cy="1852190"/>
          </a:xfrm>
          <a:prstGeom prst="rect">
            <a:avLst/>
          </a:prstGeom>
          <a:ln>
            <a:noFill/>
            <a:prstDash val="sysDash"/>
            <a:miter lim="800000"/>
          </a:ln>
        </p:spPr>
      </p:pic>
      <p:pic>
        <p:nvPicPr>
          <p:cNvPr id="8" name="Объект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7688" y="1523982"/>
            <a:ext cx="2553333" cy="1986871"/>
          </a:xfrm>
          <a:prstGeom prst="rect">
            <a:avLst/>
          </a:prstGeom>
          <a:ln>
            <a:noFill/>
            <a:prstDash val="sysDash"/>
            <a:miter lim="800000"/>
          </a:ln>
        </p:spPr>
      </p:pic>
      <p:sp>
        <p:nvSpPr>
          <p:cNvPr id="4" name="Прямоугольник 3"/>
          <p:cNvSpPr/>
          <p:nvPr/>
        </p:nvSpPr>
        <p:spPr>
          <a:xfrm>
            <a:off x="3429000" y="3510853"/>
            <a:ext cx="2298032" cy="4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Проект «Мама - солнышко моё»</a:t>
            </a:r>
            <a:endParaRPr lang="ru-RU" sz="1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9705" y="3510854"/>
            <a:ext cx="1827105" cy="3392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Книжки-малышки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83702" y="3510853"/>
            <a:ext cx="1745898" cy="303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Семейные альбомы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G:\праздник мамы ноябрь 18\IMG_090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2749" y="4138198"/>
            <a:ext cx="2779293" cy="2237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G:\праздник мамы ноябрь 18\IMG_090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6579" y="4300623"/>
            <a:ext cx="2550693" cy="204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6629400" y="6292515"/>
            <a:ext cx="1997242" cy="372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Праздник «Мамочке любимой»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65884" y="6292515"/>
            <a:ext cx="1961148" cy="3729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Подарок мамочке моей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Объект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667" y="4191233"/>
            <a:ext cx="2630624" cy="2101282"/>
          </a:xfrm>
          <a:prstGeom prst="rect">
            <a:avLst/>
          </a:prstGeom>
          <a:ln>
            <a:noFill/>
            <a:prstDash val="sysDash"/>
            <a:miter lim="800000"/>
          </a:ln>
        </p:spPr>
      </p:pic>
      <p:sp>
        <p:nvSpPr>
          <p:cNvPr id="20" name="Прямоугольник 19"/>
          <p:cNvSpPr/>
          <p:nvPr/>
        </p:nvSpPr>
        <p:spPr>
          <a:xfrm>
            <a:off x="649705" y="6292515"/>
            <a:ext cx="2273969" cy="3729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Выставка «Мамины руки  не знают  скуки»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24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err="1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Здоровьесберегающие</a:t>
            </a:r>
            <a:r>
              <a:rPr lang="ru-RU" sz="28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технологии</a:t>
            </a:r>
            <a:endParaRPr lang="ru-RU" sz="2800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6872471"/>
              </p:ext>
            </p:extLst>
          </p:nvPr>
        </p:nvGraphicFramePr>
        <p:xfrm>
          <a:off x="264695" y="897022"/>
          <a:ext cx="8250655" cy="4906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2522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667" y="157958"/>
            <a:ext cx="8729133" cy="55190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Ритмопластика</a:t>
            </a:r>
            <a:endParaRPr lang="ru-RU" sz="2800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673768"/>
            <a:ext cx="7886700" cy="5503195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 smtClean="0">
                <a:solidFill>
                  <a:srgbClr val="173A8D"/>
                </a:solidFill>
                <a:latin typeface="Times New Roman"/>
                <a:ea typeface="Calibri"/>
              </a:rPr>
              <a:t>Ритмопластика</a:t>
            </a:r>
            <a:r>
              <a:rPr lang="ru-RU" sz="1800" dirty="0" smtClean="0">
                <a:solidFill>
                  <a:srgbClr val="173A8D"/>
                </a:solidFill>
                <a:latin typeface="Times New Roman"/>
                <a:ea typeface="Calibri"/>
              </a:rPr>
              <a:t> развивает музыкальность</a:t>
            </a:r>
            <a:r>
              <a:rPr lang="ru-RU" sz="1800" dirty="0">
                <a:solidFill>
                  <a:srgbClr val="173A8D"/>
                </a:solidFill>
                <a:latin typeface="Times New Roman"/>
                <a:ea typeface="Calibri"/>
              </a:rPr>
              <a:t>, эмоциональность, творческое </a:t>
            </a:r>
            <a:r>
              <a:rPr lang="ru-RU" sz="1800" dirty="0" smtClean="0">
                <a:solidFill>
                  <a:srgbClr val="173A8D"/>
                </a:solidFill>
                <a:latin typeface="Times New Roman"/>
                <a:ea typeface="Calibri"/>
              </a:rPr>
              <a:t>воображение, фантазию</a:t>
            </a:r>
            <a:r>
              <a:rPr lang="ru-RU" sz="1800" dirty="0">
                <a:solidFill>
                  <a:srgbClr val="173A8D"/>
                </a:solidFill>
                <a:latin typeface="Times New Roman"/>
                <a:ea typeface="Calibri"/>
              </a:rPr>
              <a:t>, способность к импровизации в движении под музыку</a:t>
            </a:r>
          </a:p>
          <a:p>
            <a:endParaRPr lang="ru-RU" dirty="0"/>
          </a:p>
        </p:txBody>
      </p:sp>
      <p:pic>
        <p:nvPicPr>
          <p:cNvPr id="4" name="Рисунок 3" descr="C:\Users\1\Documents\190NIKON\DSCN0605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948" y="1407695"/>
            <a:ext cx="3684421" cy="2959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1\Downloads\IMG_722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7937" y="1407696"/>
            <a:ext cx="3717757" cy="2959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1\Documents\фото\Праздник осени\DSC0370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862" y="4511841"/>
            <a:ext cx="3368592" cy="2289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:\DCIM\101MSDCF\DSC0376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8253" y="4511842"/>
            <a:ext cx="3404936" cy="2289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45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err="1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 технологии</a:t>
            </a:r>
            <a:endParaRPr lang="ru-RU" sz="28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1868205"/>
              </p:ext>
            </p:extLst>
          </p:nvPr>
        </p:nvGraphicFramePr>
        <p:xfrm>
          <a:off x="628650" y="1270000"/>
          <a:ext cx="7886700" cy="4906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3257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390" y="157958"/>
            <a:ext cx="8001000" cy="1047221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err="1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Изотерапия</a:t>
            </a:r>
            <a:endParaRPr lang="ru-RU" sz="28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986590"/>
            <a:ext cx="7886700" cy="5190374"/>
          </a:xfrm>
        </p:spPr>
        <p:txBody>
          <a:bodyPr>
            <a:normAutofit/>
          </a:bodyPr>
          <a:lstStyle/>
          <a:p>
            <a:r>
              <a:rPr lang="ru-RU" sz="1800" b="1" dirty="0" err="1">
                <a:solidFill>
                  <a:srgbClr val="173A8D"/>
                </a:solidFill>
                <a:latin typeface="Times New Roman"/>
                <a:ea typeface="Calibri"/>
              </a:rPr>
              <a:t>Изотерапия</a:t>
            </a:r>
            <a:r>
              <a:rPr lang="ru-RU" sz="1800" b="1" dirty="0">
                <a:solidFill>
                  <a:srgbClr val="173A8D"/>
                </a:solidFill>
                <a:latin typeface="Times New Roman"/>
                <a:ea typeface="Calibri"/>
              </a:rPr>
              <a:t> – </a:t>
            </a:r>
            <a:r>
              <a:rPr lang="ru-RU" sz="1800" dirty="0">
                <a:solidFill>
                  <a:srgbClr val="173A8D"/>
                </a:solidFill>
                <a:latin typeface="Times New Roman"/>
                <a:ea typeface="Calibri"/>
              </a:rPr>
              <a:t>эффективный и действенный метод, который помогает ребёнку справиться с негативными эмоциями, снять нервно-психическое напряжение</a:t>
            </a:r>
            <a:endParaRPr lang="ru-RU" sz="1800" dirty="0">
              <a:solidFill>
                <a:srgbClr val="173A8D"/>
              </a:solidFill>
            </a:endParaRPr>
          </a:p>
        </p:txBody>
      </p:sp>
      <p:pic>
        <p:nvPicPr>
          <p:cNvPr id="4" name="Рисунок 3" descr="C:\Users\1\Documents\190NIKON\DSCN0596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516" y="1732325"/>
            <a:ext cx="3669631" cy="24757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3" descr="DSCN5064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4821" y="1732325"/>
            <a:ext cx="3284621" cy="247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F:\занятия\DSCN458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347" y="4420100"/>
            <a:ext cx="3068054" cy="230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занятия\DSCN047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8906" y="4499809"/>
            <a:ext cx="3200400" cy="214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:\фото к конференции\DSCN373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2748" y="4319336"/>
            <a:ext cx="2258928" cy="2401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809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Музыкотерапия</a:t>
            </a:r>
            <a:endParaRPr lang="ru-RU" sz="2800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022684"/>
            <a:ext cx="7886700" cy="51542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Музыкотерапия</a:t>
            </a:r>
            <a:r>
              <a:rPr lang="ru-RU" sz="18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 включает: прослушивание музыкальных произведений, пение, развитие ритмических движений под музыку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1\Documents\фото\Праздник ко дню матери\DSC0397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5137" y="4104647"/>
            <a:ext cx="3007894" cy="261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праздник мамы ноябрь 18\IMG_086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808" y="4104647"/>
            <a:ext cx="3356008" cy="261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1\Documents\конференция 1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2789" y="1783494"/>
            <a:ext cx="3031958" cy="2138803"/>
          </a:xfrm>
          <a:prstGeom prst="rect">
            <a:avLst/>
          </a:prstGeom>
          <a:noFill/>
          <a:extLst/>
        </p:spPr>
      </p:pic>
      <p:pic>
        <p:nvPicPr>
          <p:cNvPr id="9218" name="Picture 2" descr="C:\Users\1\Documents\фото\Праздник ко дню матери\DSC0400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808" y="1724934"/>
            <a:ext cx="3356008" cy="225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14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705" y="157958"/>
            <a:ext cx="7808495" cy="1047221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ФГОС ДО (2.4)</a:t>
            </a:r>
            <a:endParaRPr lang="ru-RU" sz="28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Образовательная программа ДОО направлена </a:t>
            </a:r>
            <a:r>
              <a:rPr lang="ru-RU" sz="2000" b="1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0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/>
              <a:buChar char="•"/>
            </a:pPr>
            <a:r>
              <a:rPr lang="ru-RU" sz="20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создание условий развития ребенка, открывающих возможности для его позитивной социализации, его личностного развития, развития инициативы и творческих способностей на основе сотрудничества со взрослыми и сверстниками и соответствующим возрасту видам деятельности;</a:t>
            </a:r>
          </a:p>
          <a:p>
            <a:pPr>
              <a:buFont typeface="Arial"/>
              <a:buChar char="•"/>
            </a:pPr>
            <a:r>
              <a:rPr lang="ru-RU" sz="20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на создание развивающей образовательной среды, которая представляет собой систему условий социализации и индивидуализации детей.</a:t>
            </a:r>
          </a:p>
          <a:p>
            <a:pPr marL="0" indent="0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Содержание Программы должно обеспечивать</a:t>
            </a:r>
            <a:r>
              <a:rPr lang="ru-RU" sz="24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 smtClean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социально-коммуникативное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развитие;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познавательное развитие;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речевое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развитие;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художественно-эстетическое развитие;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физическое развитие.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83224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667" y="157959"/>
            <a:ext cx="8729133" cy="69628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Сказкотерапия</a:t>
            </a:r>
            <a:endParaRPr lang="ru-RU" sz="28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673768"/>
            <a:ext cx="7886700" cy="5503196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173A8D"/>
                </a:solidFill>
                <a:latin typeface="Times New Roman"/>
                <a:ea typeface="Calibri"/>
              </a:rPr>
              <a:t>Сказкотерапия</a:t>
            </a:r>
            <a:r>
              <a:rPr lang="ru-RU" sz="1800" dirty="0">
                <a:latin typeface="Times New Roman"/>
                <a:ea typeface="Calibri"/>
              </a:rPr>
              <a:t> - </a:t>
            </a:r>
            <a:r>
              <a:rPr lang="ru-RU" sz="1800" dirty="0">
                <a:solidFill>
                  <a:srgbClr val="173A8D"/>
                </a:solidFill>
                <a:latin typeface="Times New Roman"/>
                <a:ea typeface="Calibri"/>
              </a:rPr>
              <a:t>метод, </a:t>
            </a:r>
            <a:r>
              <a:rPr lang="ru-RU" sz="1800" dirty="0" smtClean="0">
                <a:solidFill>
                  <a:srgbClr val="173A8D"/>
                </a:solidFill>
                <a:latin typeface="Times New Roman"/>
                <a:ea typeface="Calibri"/>
              </a:rPr>
              <a:t>использующий сказочную </a:t>
            </a:r>
            <a:r>
              <a:rPr lang="ru-RU" sz="1800" dirty="0">
                <a:solidFill>
                  <a:srgbClr val="173A8D"/>
                </a:solidFill>
                <a:latin typeface="Times New Roman"/>
                <a:ea typeface="Calibri"/>
              </a:rPr>
              <a:t>форму </a:t>
            </a:r>
            <a:r>
              <a:rPr lang="ru-RU" sz="1800" dirty="0" smtClean="0">
                <a:solidFill>
                  <a:srgbClr val="173A8D"/>
                </a:solidFill>
                <a:latin typeface="Times New Roman"/>
                <a:ea typeface="Calibri"/>
              </a:rPr>
              <a:t>для интеграции личности, развития творческих способностей</a:t>
            </a:r>
            <a:r>
              <a:rPr lang="ru-RU" sz="1800" dirty="0">
                <a:solidFill>
                  <a:srgbClr val="173A8D"/>
                </a:solidFill>
                <a:latin typeface="Times New Roman"/>
                <a:ea typeface="Calibri"/>
              </a:rPr>
              <a:t>, </a:t>
            </a:r>
            <a:r>
              <a:rPr lang="ru-RU" sz="1800" dirty="0" smtClean="0">
                <a:solidFill>
                  <a:srgbClr val="173A8D"/>
                </a:solidFill>
                <a:latin typeface="Times New Roman"/>
                <a:ea typeface="Calibri"/>
              </a:rPr>
              <a:t>для расширение </a:t>
            </a:r>
            <a:r>
              <a:rPr lang="ru-RU" sz="1800" dirty="0">
                <a:solidFill>
                  <a:srgbClr val="173A8D"/>
                </a:solidFill>
                <a:latin typeface="Times New Roman"/>
                <a:ea typeface="Calibri"/>
              </a:rPr>
              <a:t>сознания </a:t>
            </a:r>
            <a:r>
              <a:rPr lang="ru-RU" sz="1800" dirty="0" smtClean="0">
                <a:solidFill>
                  <a:srgbClr val="173A8D"/>
                </a:solidFill>
                <a:latin typeface="Times New Roman"/>
                <a:ea typeface="Calibri"/>
              </a:rPr>
              <a:t>и совершенствования взаимодействия с окружающим миром                            </a:t>
            </a:r>
            <a:r>
              <a:rPr lang="ru-RU" sz="1800" b="1" dirty="0" smtClean="0">
                <a:solidFill>
                  <a:srgbClr val="173A8D"/>
                </a:solidFill>
                <a:latin typeface="Times New Roman"/>
                <a:ea typeface="Calibri"/>
              </a:rPr>
              <a:t>Цель</a:t>
            </a:r>
            <a:r>
              <a:rPr lang="ru-RU" sz="1800" b="1" dirty="0">
                <a:solidFill>
                  <a:srgbClr val="173A8D"/>
                </a:solidFill>
                <a:latin typeface="Times New Roman"/>
                <a:ea typeface="Calibri"/>
              </a:rPr>
              <a:t>:</a:t>
            </a:r>
            <a:r>
              <a:rPr lang="ru-RU" sz="1800" dirty="0">
                <a:solidFill>
                  <a:srgbClr val="173A8D"/>
                </a:solidFill>
                <a:latin typeface="Times New Roman"/>
                <a:ea typeface="Calibri"/>
              </a:rPr>
              <a:t> </a:t>
            </a:r>
            <a:r>
              <a:rPr lang="ru-RU" sz="1800" dirty="0" smtClean="0">
                <a:solidFill>
                  <a:srgbClr val="173A8D"/>
                </a:solidFill>
                <a:latin typeface="Times New Roman"/>
                <a:ea typeface="Calibri"/>
              </a:rPr>
              <a:t>активизация в ребенке творческого созидающего начала, раскрытие глубин собственного внутреннего мира, развитие его самосознания</a:t>
            </a:r>
            <a:r>
              <a:rPr lang="ru-RU" sz="1800" dirty="0">
                <a:solidFill>
                  <a:srgbClr val="173A8D"/>
                </a:solidFill>
                <a:latin typeface="Times New Roman"/>
                <a:ea typeface="Calibri"/>
              </a:rPr>
              <a:t>.</a:t>
            </a:r>
            <a:endParaRPr lang="ru-RU" sz="1800" dirty="0" smtClean="0">
              <a:solidFill>
                <a:srgbClr val="173A8D"/>
              </a:solidFill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sz="1800" dirty="0">
              <a:solidFill>
                <a:srgbClr val="173A8D"/>
              </a:solidFill>
            </a:endParaRPr>
          </a:p>
        </p:txBody>
      </p:sp>
      <p:pic>
        <p:nvPicPr>
          <p:cNvPr id="3074" name="Picture 2" descr="G:\театр\20180423_10265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577" y="2277905"/>
            <a:ext cx="3120241" cy="185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6895" y="2157590"/>
            <a:ext cx="2424663" cy="2570622"/>
          </a:xfrm>
          <a:prstGeom prst="rect">
            <a:avLst/>
          </a:prstGeom>
        </p:spPr>
      </p:pic>
      <p:pic>
        <p:nvPicPr>
          <p:cNvPr id="3075" name="Picture 3" descr="C:\Users\1\Pictures\мл група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044" y="4296904"/>
            <a:ext cx="2755306" cy="2243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0413" y="2249397"/>
            <a:ext cx="2550620" cy="2195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4818" y="4565483"/>
            <a:ext cx="2753310" cy="2067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DSCN763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6895" y="4910976"/>
            <a:ext cx="2314845" cy="1629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2864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Песочная терапия</a:t>
            </a:r>
            <a:endParaRPr lang="ru-RU" sz="28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err="1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Песо́чная</a:t>
            </a:r>
            <a:r>
              <a:rPr lang="ru-RU" sz="1800" b="1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терапи́я</a:t>
            </a:r>
            <a:r>
              <a:rPr lang="ru-RU" sz="1800" b="1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—это </a:t>
            </a:r>
            <a:r>
              <a:rPr lang="ru-RU" sz="18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способ общения с миром и самим </a:t>
            </a:r>
            <a:r>
              <a:rPr lang="ru-RU" sz="18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собой, </a:t>
            </a:r>
            <a:r>
              <a:rPr lang="ru-RU" sz="18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способ снятия внутреннего напряжения, воплощения его на бессознательно-символическом уровне, что повышает уверенность в себе и открывает новые пути развития</a:t>
            </a:r>
            <a:r>
              <a:rPr lang="ru-RU" sz="18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Задачи  </a:t>
            </a:r>
            <a:r>
              <a:rPr lang="ru-RU" sz="1800" b="1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песочной терапии в </a:t>
            </a:r>
            <a:r>
              <a:rPr lang="ru-RU" sz="1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художественно- эстетическом </a:t>
            </a:r>
            <a:r>
              <a:rPr lang="ru-RU" sz="1800" b="1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развитии  </a:t>
            </a:r>
            <a:r>
              <a:rPr lang="ru-RU" sz="1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побуждает детей к творческим поискам и решениям;</a:t>
            </a:r>
          </a:p>
          <a:p>
            <a:pPr marL="0" indent="0">
              <a:buNone/>
            </a:pPr>
            <a:r>
              <a:rPr lang="ru-RU" sz="18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- развивает чувство композиции, ритма, колорита, </a:t>
            </a:r>
            <a:r>
              <a:rPr lang="ru-RU" sz="1800" dirty="0" err="1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цветовосприятия</a:t>
            </a:r>
            <a:r>
              <a:rPr lang="ru-RU" sz="18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ru-RU" sz="18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- развивает мелкую моторику рук;</a:t>
            </a:r>
          </a:p>
          <a:p>
            <a:pPr marL="0" indent="0">
              <a:buNone/>
            </a:pPr>
            <a:r>
              <a:rPr lang="ru-RU" sz="18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- развивает творческие способности, воображение и полёт </a:t>
            </a:r>
            <a:r>
              <a:rPr lang="ru-RU" sz="18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фантазии;</a:t>
            </a:r>
            <a:endParaRPr lang="ru-RU" sz="1800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8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18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время работы дети получают эстетическое </a:t>
            </a:r>
            <a:r>
              <a:rPr lang="ru-RU" sz="18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удовольствие</a:t>
            </a:r>
          </a:p>
          <a:p>
            <a:pPr marL="0" indent="0">
              <a:buNone/>
            </a:pPr>
            <a:endParaRPr lang="ru-RU" sz="1800" b="1" dirty="0" smtClean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Преимущество арт-терапии </a:t>
            </a:r>
            <a:r>
              <a:rPr lang="ru-RU" sz="18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состоит </a:t>
            </a:r>
            <a:r>
              <a:rPr lang="ru-RU" sz="18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в том, что всегда можно подобрать ту форму работы, </a:t>
            </a:r>
            <a:r>
              <a:rPr lang="ru-RU" sz="18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которая наиболее </a:t>
            </a:r>
            <a:r>
              <a:rPr lang="ru-RU" sz="18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близка и интересна ребенку</a:t>
            </a:r>
          </a:p>
          <a:p>
            <a:pPr marL="0" indent="0">
              <a:buNone/>
            </a:pPr>
            <a:endParaRPr lang="ru-RU" sz="1800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84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Песочная терапия</a:t>
            </a:r>
            <a:endParaRPr lang="ru-RU" dirty="0"/>
          </a:p>
        </p:txBody>
      </p:sp>
      <p:pic>
        <p:nvPicPr>
          <p:cNvPr id="4" name="Picture 2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757" y="1052763"/>
            <a:ext cx="3224463" cy="2279980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5" name="Picture 2" descr="https://tapoc.trbo.yandex.net/tapoc_secure_proxy/e384318ba819b020789aabe0a5e721d2?url=http%3A//rrcdetstvo.ru/upload/medialibrary/f1c/f1c6b35010db288cff5c2471a792f4c5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1589" y="1083698"/>
            <a:ext cx="2237875" cy="2032481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758" y="4018548"/>
            <a:ext cx="2923674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4D0F5"/>
                    </a:gs>
                    <a:gs pos="100000">
                      <a:schemeClr val="bg2">
                        <a:alpha val="14998"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7403" y="4018548"/>
            <a:ext cx="2799535" cy="207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>
                        <a:alpha val="14998"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G:\фото\IMG_072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1116" y="4018547"/>
            <a:ext cx="2418348" cy="2077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9705" y="3332741"/>
            <a:ext cx="2562727" cy="372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КРД с педагогом-психологом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9389" y="6152149"/>
            <a:ext cx="2298033" cy="3569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Индивидуальная психотерапевтическая работа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01589" y="3332742"/>
            <a:ext cx="2195766" cy="372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Изобразительная деятельность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33537" y="6096460"/>
            <a:ext cx="2346158" cy="412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Игровой материал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66284" y="6096460"/>
            <a:ext cx="1678406" cy="412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Конструктивная деятельность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1980" y="1083698"/>
            <a:ext cx="2719136" cy="2152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>
                        <a:alpha val="14998"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247146" y="3332743"/>
            <a:ext cx="2153653" cy="3729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Групповая работа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04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ИКТ-технологии в художественно-эстетическом развитии детей</a:t>
            </a:r>
            <a:r>
              <a:rPr lang="ru-RU" sz="2800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800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926432"/>
            <a:ext cx="7886700" cy="571500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ИКТ - </a:t>
            </a:r>
            <a:r>
              <a:rPr lang="ru-RU" sz="18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18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процессы и методы взаимодействия с информацией, которые осуществляются с применением устройств вычислительной техники, а также средств </a:t>
            </a:r>
            <a:r>
              <a:rPr lang="ru-RU" sz="1800" dirty="0" err="1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телекоммуникаци</a:t>
            </a:r>
            <a:r>
              <a:rPr lang="ru-RU" sz="18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N428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939" y="1740806"/>
            <a:ext cx="2628177" cy="2087412"/>
          </a:xfrm>
          <a:prstGeom prst="rect">
            <a:avLst/>
          </a:prstGeom>
        </p:spPr>
      </p:pic>
      <p:pic>
        <p:nvPicPr>
          <p:cNvPr id="6" name="Рисунок 5" descr="G:\фОТО рмо №1 11.2018\IMG_0720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0266" y="1740808"/>
            <a:ext cx="2624892" cy="2087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G:\фото\IMG_072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939" y="4559967"/>
            <a:ext cx="2919662" cy="218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фото\IMG_074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9474" y="4559967"/>
            <a:ext cx="2919662" cy="218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:\фото\IMG_074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9136" y="4559966"/>
            <a:ext cx="1712493" cy="218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G:\фОТО рмо №1 11.2018\IMG_0728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7427" y="1740806"/>
            <a:ext cx="2965784" cy="20874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623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Авторские интерактивные игры</a:t>
            </a:r>
            <a:endParaRPr lang="ru-RU" sz="28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 txBox="1">
            <a:spLocks noGrp="1"/>
          </p:cNvSpPr>
          <p:nvPr>
            <p:ph idx="1"/>
          </p:nvPr>
        </p:nvSpPr>
        <p:spPr>
          <a:xfrm>
            <a:off x="96253" y="938213"/>
            <a:ext cx="84190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Приключения весёлого лисёнка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230" y="1322252"/>
            <a:ext cx="3010707" cy="2203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6267" y="2225842"/>
            <a:ext cx="955986" cy="111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9705" y="1642771"/>
            <a:ext cx="203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Приключение весёлого лисёнка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0483" y="1268720"/>
            <a:ext cx="3507378" cy="2466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B4E09F4-6EF9-4B52-97B7-96E020F26C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233" y="3789947"/>
            <a:ext cx="2655459" cy="2855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744228" y="3946359"/>
            <a:ext cx="3919888" cy="22739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/>
                <a:ea typeface="Calibri"/>
              </a:rPr>
              <a:t>- «Приключение </a:t>
            </a:r>
            <a:r>
              <a:rPr lang="ru-RU" sz="1600" b="1" dirty="0">
                <a:solidFill>
                  <a:srgbClr val="0070C0"/>
                </a:solidFill>
                <a:latin typeface="Times New Roman"/>
                <a:ea typeface="Calibri"/>
              </a:rPr>
              <a:t>весёлого лисёнка</a:t>
            </a:r>
            <a:r>
              <a:rPr lang="ru-RU" sz="1600" b="1" dirty="0" smtClean="0">
                <a:solidFill>
                  <a:srgbClr val="0070C0"/>
                </a:solidFill>
                <a:latin typeface="Times New Roman"/>
                <a:ea typeface="Calibri"/>
              </a:rPr>
              <a:t>»    </a:t>
            </a:r>
            <a:r>
              <a:rPr lang="ru-RU" sz="1600" dirty="0" smtClean="0">
                <a:solidFill>
                  <a:srgbClr val="0070C0"/>
                </a:solidFill>
                <a:latin typeface="Times New Roman"/>
                <a:ea typeface="Calibri"/>
              </a:rPr>
              <a:t>(</a:t>
            </a:r>
            <a:r>
              <a:rPr lang="ru-RU" sz="1600" dirty="0" err="1" smtClean="0">
                <a:solidFill>
                  <a:srgbClr val="0070C0"/>
                </a:solidFill>
                <a:latin typeface="Times New Roman"/>
                <a:ea typeface="Calibri"/>
              </a:rPr>
              <a:t>Радаева</a:t>
            </a:r>
            <a:r>
              <a:rPr lang="ru-RU" sz="1600" dirty="0" smtClean="0">
                <a:solidFill>
                  <a:srgbClr val="0070C0"/>
                </a:solidFill>
                <a:latin typeface="Times New Roman"/>
                <a:ea typeface="Calibri"/>
              </a:rPr>
              <a:t> О.В.)</a:t>
            </a:r>
          </a:p>
          <a:p>
            <a:pPr lvl="0"/>
            <a:r>
              <a:rPr lang="ru-RU" sz="1600" b="1" dirty="0">
                <a:solidFill>
                  <a:srgbClr val="0070C0"/>
                </a:solidFill>
                <a:latin typeface="Times New Roman"/>
                <a:ea typeface="Calibri"/>
              </a:rPr>
              <a:t>-  «Путешествие по волшебному лесу» </a:t>
            </a:r>
            <a:r>
              <a:rPr lang="ru-RU" sz="1600" dirty="0">
                <a:solidFill>
                  <a:srgbClr val="0070C0"/>
                </a:solidFill>
                <a:latin typeface="Times New Roman"/>
                <a:ea typeface="Calibri"/>
              </a:rPr>
              <a:t>(Калинина Т.П.)</a:t>
            </a:r>
          </a:p>
          <a:p>
            <a:r>
              <a:rPr lang="ru-RU" sz="1600" dirty="0" smtClean="0">
                <a:solidFill>
                  <a:srgbClr val="0070C0"/>
                </a:solidFill>
                <a:latin typeface="Times New Roman"/>
                <a:ea typeface="Calibri"/>
              </a:rPr>
              <a:t>- </a:t>
            </a:r>
            <a:r>
              <a:rPr lang="ru-RU" sz="1600" b="1" dirty="0" smtClean="0">
                <a:solidFill>
                  <a:srgbClr val="0070C0"/>
                </a:solidFill>
                <a:latin typeface="Times New Roman"/>
                <a:ea typeface="Calibri"/>
              </a:rPr>
              <a:t>«</a:t>
            </a:r>
            <a:r>
              <a:rPr lang="ru-RU" sz="1600" b="1" dirty="0">
                <a:solidFill>
                  <a:srgbClr val="0070C0"/>
                </a:solidFill>
                <a:latin typeface="Times New Roman"/>
                <a:ea typeface="Calibri"/>
              </a:rPr>
              <a:t>Морское </a:t>
            </a:r>
            <a:r>
              <a:rPr lang="ru-RU" sz="1600" b="1" dirty="0" smtClean="0">
                <a:solidFill>
                  <a:srgbClr val="0070C0"/>
                </a:solidFill>
                <a:latin typeface="Times New Roman"/>
                <a:ea typeface="Calibri"/>
              </a:rPr>
              <a:t>путешествие» </a:t>
            </a:r>
            <a:r>
              <a:rPr lang="ru-RU" sz="1600" dirty="0" smtClean="0">
                <a:solidFill>
                  <a:srgbClr val="0070C0"/>
                </a:solidFill>
                <a:latin typeface="Times New Roman"/>
                <a:ea typeface="Calibri"/>
              </a:rPr>
              <a:t>(</a:t>
            </a:r>
            <a:r>
              <a:rPr lang="ru-RU" sz="1600" dirty="0" err="1" smtClean="0">
                <a:solidFill>
                  <a:srgbClr val="0070C0"/>
                </a:solidFill>
                <a:latin typeface="Times New Roman"/>
                <a:ea typeface="Calibri"/>
              </a:rPr>
              <a:t>Муллер</a:t>
            </a:r>
            <a:r>
              <a:rPr lang="ru-RU" sz="1600" dirty="0">
                <a:solidFill>
                  <a:srgbClr val="0070C0"/>
                </a:solidFill>
                <a:latin typeface="Times New Roman"/>
                <a:ea typeface="Calibri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Times New Roman"/>
                <a:ea typeface="Calibri"/>
              </a:rPr>
              <a:t>Л.А.) </a:t>
            </a:r>
          </a:p>
          <a:p>
            <a:r>
              <a:rPr lang="ru-RU" sz="1600" b="1" dirty="0" smtClean="0">
                <a:solidFill>
                  <a:srgbClr val="0070C0"/>
                </a:solidFill>
                <a:latin typeface="Times New Roman"/>
                <a:ea typeface="Calibri"/>
              </a:rPr>
              <a:t>- «</a:t>
            </a:r>
            <a:r>
              <a:rPr lang="ru-RU" sz="1600" b="1" dirty="0">
                <a:solidFill>
                  <a:srgbClr val="0070C0"/>
                </a:solidFill>
                <a:latin typeface="Times New Roman"/>
                <a:ea typeface="Calibri"/>
              </a:rPr>
              <a:t>В гостях у сказки</a:t>
            </a:r>
            <a:r>
              <a:rPr lang="ru-RU" sz="1600" b="1" dirty="0" smtClean="0">
                <a:solidFill>
                  <a:srgbClr val="0070C0"/>
                </a:solidFill>
                <a:latin typeface="Times New Roman"/>
                <a:ea typeface="Calibri"/>
              </a:rPr>
              <a:t>» </a:t>
            </a:r>
            <a:r>
              <a:rPr lang="ru-RU" sz="1600" dirty="0" smtClean="0">
                <a:solidFill>
                  <a:srgbClr val="0070C0"/>
                </a:solidFill>
                <a:latin typeface="Times New Roman"/>
                <a:ea typeface="Calibri"/>
              </a:rPr>
              <a:t>(</a:t>
            </a:r>
            <a:r>
              <a:rPr lang="ru-RU" sz="1600" dirty="0" err="1" smtClean="0">
                <a:solidFill>
                  <a:srgbClr val="0070C0"/>
                </a:solidFill>
                <a:latin typeface="Times New Roman"/>
                <a:ea typeface="Calibri"/>
              </a:rPr>
              <a:t>Муллер</a:t>
            </a:r>
            <a:r>
              <a:rPr lang="ru-RU" sz="1600" dirty="0" smtClean="0">
                <a:solidFill>
                  <a:srgbClr val="0070C0"/>
                </a:solidFill>
                <a:latin typeface="Times New Roman"/>
                <a:ea typeface="Calibri"/>
              </a:rPr>
              <a:t> Л.А.)  </a:t>
            </a:r>
          </a:p>
          <a:p>
            <a:r>
              <a:rPr lang="ru-RU" sz="1600" b="1" dirty="0" smtClean="0">
                <a:solidFill>
                  <a:srgbClr val="0070C0"/>
                </a:solidFill>
                <a:latin typeface="Times New Roman"/>
                <a:ea typeface="Calibri"/>
              </a:rPr>
              <a:t>- «</a:t>
            </a:r>
            <a:r>
              <a:rPr lang="ru-RU" sz="1600" b="1" dirty="0">
                <a:solidFill>
                  <a:srgbClr val="0070C0"/>
                </a:solidFill>
                <a:latin typeface="Times New Roman"/>
                <a:ea typeface="Calibri"/>
              </a:rPr>
              <a:t>Цветик-</a:t>
            </a:r>
            <a:r>
              <a:rPr lang="ru-RU" sz="1600" b="1" dirty="0" err="1">
                <a:solidFill>
                  <a:srgbClr val="0070C0"/>
                </a:solidFill>
                <a:latin typeface="Times New Roman"/>
                <a:ea typeface="Calibri"/>
              </a:rPr>
              <a:t>семицветик</a:t>
            </a:r>
            <a:r>
              <a:rPr lang="ru-RU" sz="1600" b="1" dirty="0" smtClean="0">
                <a:solidFill>
                  <a:srgbClr val="0070C0"/>
                </a:solidFill>
                <a:latin typeface="Times New Roman"/>
                <a:ea typeface="Calibri"/>
              </a:rPr>
              <a:t>» </a:t>
            </a:r>
            <a:r>
              <a:rPr lang="ru-RU" sz="1600" dirty="0" smtClean="0">
                <a:solidFill>
                  <a:srgbClr val="0070C0"/>
                </a:solidFill>
                <a:latin typeface="Times New Roman"/>
                <a:ea typeface="Calibri"/>
              </a:rPr>
              <a:t>(</a:t>
            </a:r>
            <a:r>
              <a:rPr lang="ru-RU" sz="1600" dirty="0" err="1" smtClean="0">
                <a:solidFill>
                  <a:srgbClr val="0070C0"/>
                </a:solidFill>
                <a:latin typeface="Times New Roman"/>
                <a:ea typeface="Calibri"/>
              </a:rPr>
              <a:t>Данова</a:t>
            </a:r>
            <a:r>
              <a:rPr lang="ru-RU" sz="1600" dirty="0" smtClean="0">
                <a:solidFill>
                  <a:srgbClr val="0070C0"/>
                </a:solidFill>
                <a:latin typeface="Times New Roman"/>
                <a:ea typeface="Calibri"/>
              </a:rPr>
              <a:t> Н.В.)</a:t>
            </a:r>
            <a:endParaRPr lang="ru-RU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69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Интерактивное оборудование ДОУ</a:t>
            </a:r>
            <a:endParaRPr lang="ru-RU" sz="28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G:\Фото 12.11.18\IMG_20181112_105044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2674" y="1374298"/>
            <a:ext cx="2385368" cy="2187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IMG_9894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320" y="1292738"/>
            <a:ext cx="1688647" cy="2451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G:\фото\IMG_133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6969" y="1211180"/>
            <a:ext cx="2121620" cy="253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G:\фото\IMG_132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05" y="4188494"/>
            <a:ext cx="2879557" cy="193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G:\фото\IMG_1323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3118" y="4284746"/>
            <a:ext cx="2370222" cy="206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2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4097" y="4188494"/>
            <a:ext cx="2596293" cy="1803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21105" y="3691351"/>
            <a:ext cx="2069432" cy="4257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Цифровая лаборатория 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Наураша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49213" y="3691351"/>
            <a:ext cx="1838824" cy="3993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2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Развивающий комплекс «Творческая мастерская»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773779" y="3691350"/>
            <a:ext cx="1792706" cy="3993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Световой стол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564286" y="6119562"/>
            <a:ext cx="1744155" cy="3109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Сенсорная панель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93694" y="6284243"/>
            <a:ext cx="2021305" cy="292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Интерактивная доска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09863" y="6119562"/>
            <a:ext cx="2153653" cy="4571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Творческая лаборатория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Олодим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»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80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>
              <a:spcBef>
                <a:spcPts val="1000"/>
              </a:spcBef>
            </a:pPr>
            <a:r>
              <a:rPr lang="ru-RU" sz="2800" b="1" dirty="0">
                <a:solidFill>
                  <a:srgbClr val="173A8D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Преимущества интерактивного </a:t>
            </a:r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оборудования </a:t>
            </a:r>
            <a:r>
              <a:rPr lang="ru-RU" sz="2800" b="1" dirty="0">
                <a:solidFill>
                  <a:srgbClr val="173A8D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ДОУ</a:t>
            </a:r>
            <a:br>
              <a:rPr lang="ru-RU" sz="2800" b="1" dirty="0">
                <a:solidFill>
                  <a:srgbClr val="173A8D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878306"/>
            <a:ext cx="7886700" cy="529865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       </a:t>
            </a:r>
          </a:p>
          <a:p>
            <a:r>
              <a:rPr lang="ru-RU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Дети быстро учатся аккуратно обращаться с </a:t>
            </a:r>
            <a:r>
              <a:rPr lang="ru-RU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техникой</a:t>
            </a:r>
            <a:endParaRPr lang="ru-RU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- С помощью сенсорного оборудования можно в несколько раз снизить психологический барьер, который очень часто может возникать между ребенком и педагогом или между несколькими </a:t>
            </a:r>
            <a:r>
              <a:rPr lang="ru-RU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детьми </a:t>
            </a:r>
            <a:endParaRPr lang="ru-RU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- Использовать его очень просто,  для обучения необходимо минимальное количество </a:t>
            </a:r>
            <a:r>
              <a:rPr lang="ru-RU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времени</a:t>
            </a:r>
            <a:endParaRPr lang="ru-RU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- Если раньше ребенок не слишком вникал в образовательный  процесс, то после начала использования интерактивного оборудования у него появляется заметный </a:t>
            </a:r>
            <a:r>
              <a:rPr lang="ru-RU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интерес  </a:t>
            </a:r>
            <a:endParaRPr lang="ru-RU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- Возрастает мотивация детей заниматься и выполнять разнообразные задания </a:t>
            </a:r>
            <a:r>
              <a:rPr lang="ru-RU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педагога</a:t>
            </a:r>
            <a:endParaRPr lang="ru-RU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-  Можно быстрее найти индивидуальный подход к каждому ребенку, стимулировать </a:t>
            </a:r>
            <a:r>
              <a:rPr lang="ru-RU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самообразование</a:t>
            </a:r>
            <a:endParaRPr lang="ru-RU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- Материал воспринимается в несколько раз лучше, благодаря использованию комбинации разных форм передачи информации. Ребенок одновременно может получать информацию визуально, а также тактильным и звуковым методом.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67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Технология детского дизайна</a:t>
            </a:r>
            <a:r>
              <a:rPr lang="ru-RU" sz="2800" dirty="0">
                <a:solidFill>
                  <a:srgbClr val="173A8D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800" dirty="0">
                <a:solidFill>
                  <a:srgbClr val="173A8D"/>
                </a:solidFill>
                <a:latin typeface="Calibri"/>
                <a:ea typeface="Calibri"/>
                <a:cs typeface="Times New Roman"/>
              </a:rPr>
            </a:br>
            <a:endParaRPr lang="ru-RU" sz="2800" dirty="0">
              <a:solidFill>
                <a:srgbClr val="173A8D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818148"/>
            <a:ext cx="7886700" cy="5358816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Дизайн</a:t>
            </a:r>
            <a:r>
              <a:rPr lang="ru-RU" sz="2000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(ит. «</a:t>
            </a:r>
            <a:r>
              <a:rPr lang="ru-RU" sz="2000" dirty="0" err="1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Disegno</a:t>
            </a:r>
            <a:r>
              <a:rPr lang="ru-RU" sz="2000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» - замысел, намерение, модель, шаблон, композиция)- это художественно-проектная деятельность, направленная на формирование гармоничной предметной среды и ее элементов.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Дизайнерская деятельность детей- </a:t>
            </a:r>
            <a:r>
              <a:rPr lang="ru-RU" sz="2000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это область художественного проектирования объектов и направление художественного </a:t>
            </a:r>
            <a:r>
              <a:rPr lang="ru-RU" sz="2000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воспитания, включающая </a:t>
            </a:r>
            <a:r>
              <a:rPr lang="ru-RU" sz="2000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себя элементы рисования, лепки, аппликации, конструирования и художественного труда.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000" dirty="0">
              <a:solidFill>
                <a:srgbClr val="173A8D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Дизайнерская деятельность детей старшего дошкольного возраста </a:t>
            </a:r>
            <a:r>
              <a:rPr lang="ru-RU" sz="2000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–это декоративно – оформительская деятельность, в процессе которой создаются сувениры, игрушки, гирлянды, украшения интерьера группы и </a:t>
            </a:r>
            <a:r>
              <a:rPr lang="ru-RU" sz="2000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др.</a:t>
            </a:r>
            <a:endParaRPr lang="ru-RU" sz="2000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07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454" y="157958"/>
            <a:ext cx="7988968" cy="1047221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Руководство развитием дизайнерской деятельности детей </a:t>
            </a:r>
            <a:r>
              <a:rPr lang="ru-RU" sz="2800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800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4404981"/>
              </p:ext>
            </p:extLst>
          </p:nvPr>
        </p:nvGraphicFramePr>
        <p:xfrm>
          <a:off x="628650" y="1270000"/>
          <a:ext cx="7886700" cy="4906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480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Технология детского дизайна в ДОУ</a:t>
            </a:r>
            <a:endParaRPr lang="ru-RU" sz="28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411" y="926432"/>
            <a:ext cx="8358939" cy="5426242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7170" name="Picture 2" descr="G:\фото\IMG_099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043238"/>
            <a:ext cx="2658978" cy="199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G:\фото\IMG_129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7814" y="1001128"/>
            <a:ext cx="2610853" cy="1958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G:\фото\IMG_130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7815" y="3308683"/>
            <a:ext cx="2652962" cy="1257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G:\фото\IMG_129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4461" y="4653211"/>
            <a:ext cx="2358189" cy="176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G:\фото\IMG_129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5840" y="1043238"/>
            <a:ext cx="2258929" cy="293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G:\фото\IMG_130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5841" y="4565983"/>
            <a:ext cx="2434392" cy="1625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G:\фото\IMG_1307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577" y="3597441"/>
            <a:ext cx="2295024" cy="2593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G:\фото\IMG_1303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914899"/>
            <a:ext cx="2658978" cy="176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7673" y="3037470"/>
            <a:ext cx="1949115" cy="2712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Дымковская слобода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72200" y="3981949"/>
            <a:ext cx="1768642" cy="4697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Зимнее украшение  нашей группы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77126" y="6328611"/>
            <a:ext cx="1973179" cy="354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Оригами своими  руками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68053" y="2959268"/>
            <a:ext cx="2418347" cy="3494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Новогодняя  группа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28611" y="6191248"/>
            <a:ext cx="1966158" cy="3148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Зимний сувенир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74558" y="3597441"/>
            <a:ext cx="1155032" cy="339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Дед Мороз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83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453" y="157958"/>
            <a:ext cx="8025063" cy="1047221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173A8D"/>
                </a:solidFill>
                <a:latin typeface="Times New Roman"/>
                <a:ea typeface="Calibri"/>
              </a:rPr>
              <a:t>Художественно-эстетическое развитие </a:t>
            </a:r>
            <a:r>
              <a:rPr lang="ru-RU" sz="2400" b="1" dirty="0" smtClean="0">
                <a:solidFill>
                  <a:srgbClr val="173A8D"/>
                </a:solidFill>
                <a:latin typeface="Times New Roman"/>
                <a:ea typeface="Calibri"/>
              </a:rPr>
              <a:t>                                 в </a:t>
            </a:r>
            <a:r>
              <a:rPr lang="ru-RU" sz="2400" b="1" dirty="0">
                <a:solidFill>
                  <a:srgbClr val="173A8D"/>
                </a:solidFill>
                <a:latin typeface="Times New Roman"/>
                <a:ea typeface="Calibri"/>
              </a:rPr>
              <a:t>соответствии с ФГОС ДО </a:t>
            </a:r>
            <a:r>
              <a:rPr lang="ru-RU" sz="2400" b="1" dirty="0" smtClean="0">
                <a:solidFill>
                  <a:srgbClr val="173A8D"/>
                </a:solidFill>
                <a:latin typeface="Times New Roman"/>
                <a:ea typeface="Calibri"/>
              </a:rPr>
              <a:t>(2.6)</a:t>
            </a:r>
            <a:endParaRPr lang="ru-RU" sz="2400" dirty="0">
              <a:solidFill>
                <a:srgbClr val="173A8D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100" b="1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Предполагает: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100" dirty="0" smtClean="0">
                <a:latin typeface="Times New Roman" pitchFamily="18" charset="0"/>
                <a:ea typeface="Calibri"/>
                <a:cs typeface="Times New Roman" pitchFamily="18" charset="0"/>
              </a:rPr>
              <a:t>развитие </a:t>
            </a:r>
            <a:r>
              <a:rPr lang="ru-RU" sz="3100" dirty="0">
                <a:latin typeface="Times New Roman" pitchFamily="18" charset="0"/>
                <a:ea typeface="Calibri"/>
                <a:cs typeface="Times New Roman" pitchFamily="18" charset="0"/>
              </a:rPr>
              <a:t>предпосылок ценностно-смыслового восприятия и понимания произведений искусства (словесного, музыкального, изобразительного), мира природы;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100" dirty="0" smtClean="0">
                <a:latin typeface="Times New Roman" pitchFamily="18" charset="0"/>
                <a:ea typeface="Calibri"/>
                <a:cs typeface="Times New Roman" pitchFamily="18" charset="0"/>
              </a:rPr>
              <a:t>становление </a:t>
            </a:r>
            <a:r>
              <a:rPr lang="ru-RU" sz="3100" dirty="0">
                <a:latin typeface="Times New Roman" pitchFamily="18" charset="0"/>
                <a:ea typeface="Calibri"/>
                <a:cs typeface="Times New Roman" pitchFamily="18" charset="0"/>
              </a:rPr>
              <a:t>эстетического отношения к окружающему миру;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100" dirty="0" smtClean="0">
                <a:latin typeface="Times New Roman" pitchFamily="18" charset="0"/>
                <a:ea typeface="Calibri"/>
                <a:cs typeface="Times New Roman" pitchFamily="18" charset="0"/>
              </a:rPr>
              <a:t>формирование </a:t>
            </a:r>
            <a:r>
              <a:rPr lang="ru-RU" sz="3100" dirty="0">
                <a:latin typeface="Times New Roman" pitchFamily="18" charset="0"/>
                <a:ea typeface="Calibri"/>
                <a:cs typeface="Times New Roman" pitchFamily="18" charset="0"/>
              </a:rPr>
              <a:t>элементарных представлений о видах искусства;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восприятие </a:t>
            </a:r>
            <a:r>
              <a:rPr lang="ru-RU" sz="3100" dirty="0">
                <a:latin typeface="Times New Roman" pitchFamily="18" charset="0"/>
                <a:ea typeface="Calibri"/>
                <a:cs typeface="Times New Roman" pitchFamily="18" charset="0"/>
              </a:rPr>
              <a:t>музыки, художественной литературы, фольклора;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100" dirty="0">
                <a:latin typeface="Times New Roman" pitchFamily="18" charset="0"/>
                <a:ea typeface="Calibri"/>
                <a:cs typeface="Times New Roman" pitchFamily="18" charset="0"/>
              </a:rPr>
              <a:t>стимулирование сопереживания персонажам художественных произведений;</a:t>
            </a:r>
          </a:p>
          <a:p>
            <a:r>
              <a:rPr lang="ru-RU" sz="3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100" dirty="0">
                <a:latin typeface="Times New Roman" pitchFamily="18" charset="0"/>
                <a:ea typeface="Calibri"/>
                <a:cs typeface="Times New Roman" pitchFamily="18" charset="0"/>
              </a:rPr>
              <a:t>реализацию самостоятельной творческой деятельности детей (изобразительной, конструктивно-модельной, музыкальной </a:t>
            </a:r>
            <a:r>
              <a:rPr lang="ru-RU" sz="2600" dirty="0">
                <a:latin typeface="Times New Roman" pitchFamily="18" charset="0"/>
                <a:ea typeface="Calibri"/>
                <a:cs typeface="Times New Roman" pitchFamily="18" charset="0"/>
              </a:rPr>
              <a:t>и </a:t>
            </a:r>
            <a:r>
              <a:rPr lang="ru-RU" sz="2900" dirty="0">
                <a:latin typeface="Times New Roman" pitchFamily="18" charset="0"/>
                <a:ea typeface="Calibri"/>
                <a:cs typeface="Times New Roman" pitchFamily="18" charset="0"/>
              </a:rPr>
              <a:t>др</a:t>
            </a:r>
            <a:r>
              <a:rPr lang="ru-RU" sz="2900" dirty="0">
                <a:latin typeface="Times New Roman"/>
                <a:ea typeface="Calibri"/>
              </a:rPr>
              <a:t>.).</a:t>
            </a:r>
            <a:endParaRPr lang="ru-RU" sz="2900" dirty="0"/>
          </a:p>
        </p:txBody>
      </p:sp>
    </p:spTree>
    <p:extLst>
      <p:ext uri="{BB962C8B-B14F-4D97-AF65-F5344CB8AC3E}">
        <p14:creationId xmlns:p14="http://schemas.microsoft.com/office/powerpoint/2010/main" val="4641230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667" y="157959"/>
            <a:ext cx="8729133" cy="527841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Игровые технологии</a:t>
            </a:r>
            <a:endParaRPr lang="ru-RU" sz="28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685800"/>
            <a:ext cx="7886700" cy="5491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«Игровые технологии»</a:t>
            </a:r>
            <a:r>
              <a:rPr lang="ru-RU" sz="20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- это достаточно </a:t>
            </a:r>
            <a:r>
              <a:rPr lang="ru-RU" sz="20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обширная группа методов и приемов организации педагогического процесса в форме различных педагогических игр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Классификация игр в художественно-эстетическом развитии </a:t>
            </a:r>
          </a:p>
          <a:p>
            <a:pPr marL="0" indent="0">
              <a:buNone/>
            </a:pPr>
            <a:endParaRPr lang="ru-RU" sz="20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937187681"/>
              </p:ext>
            </p:extLst>
          </p:nvPr>
        </p:nvGraphicFramePr>
        <p:xfrm>
          <a:off x="421105" y="2118895"/>
          <a:ext cx="8422106" cy="44142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3064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Авторские дидактические игры и пособия по ознакомлению детей с декоративно-прикладным искусством</a:t>
            </a:r>
            <a:endParaRPr lang="ru-RU" sz="24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G:\фото\IMG_13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528" y="1263316"/>
            <a:ext cx="2245893" cy="168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G:\фото\IMG_131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1263316"/>
            <a:ext cx="3056036" cy="265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G:\фото\IMG_131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568" y="4716380"/>
            <a:ext cx="2711115" cy="194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Содержимое 6" descr="DSCN4280.JPG"/>
          <p:cNvPicPr>
            <a:picLocks noGrp="1" noChangeAspect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621" y="4013251"/>
            <a:ext cx="2687089" cy="2494556"/>
          </a:xfrm>
        </p:spPr>
      </p:pic>
      <p:pic>
        <p:nvPicPr>
          <p:cNvPr id="9" name="Содержимое 7" descr="DSCN4281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436" y="4144879"/>
            <a:ext cx="2189731" cy="2393173"/>
          </a:xfrm>
          <a:prstGeom prst="rect">
            <a:avLst/>
          </a:prstGeom>
        </p:spPr>
      </p:pic>
      <p:pic>
        <p:nvPicPr>
          <p:cNvPr id="10" name="Содержимое 9" descr="DSCN4279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9084" y="1263316"/>
            <a:ext cx="2439956" cy="2652963"/>
          </a:xfrm>
          <a:prstGeom prst="rect">
            <a:avLst/>
          </a:prstGeom>
        </p:spPr>
      </p:pic>
      <p:pic>
        <p:nvPicPr>
          <p:cNvPr id="1026" name="Picture 2" descr="G:\фото\IMG_1343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884" y="3031958"/>
            <a:ext cx="2510590" cy="157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12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173A8D"/>
                </a:solidFill>
                <a:latin typeface="Times New Roman"/>
                <a:ea typeface="Calibri"/>
              </a:rPr>
              <a:t>Основные позиции обновления образовательного процесса </a:t>
            </a:r>
            <a:r>
              <a:rPr lang="ru-RU" sz="2800" b="1" dirty="0" smtClean="0">
                <a:solidFill>
                  <a:srgbClr val="173A8D"/>
                </a:solidFill>
                <a:latin typeface="Times New Roman"/>
                <a:ea typeface="Calibri"/>
              </a:rPr>
              <a:t>ДОУ в соответствии с ФГОС ДО</a:t>
            </a:r>
            <a:endParaRPr lang="ru-RU" sz="2800" dirty="0">
              <a:solidFill>
                <a:srgbClr val="173A8D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100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Профессиональное </a:t>
            </a:r>
            <a:r>
              <a:rPr lang="ru-RU" sz="3100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взаимодействия педагогов с детьми. Использование интерактивных технологий.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100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100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Психологическое сопровождение образовательного процесса.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100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Четкая </a:t>
            </a:r>
            <a:r>
              <a:rPr lang="ru-RU" sz="3100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организация взаимодействия специалистов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100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100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Создание эффективных механизмов социального партнерства с семьями воспитанников (ориентация на семью и ценности семейных отношений).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100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100" dirty="0" smtClean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Активное </a:t>
            </a:r>
            <a:r>
              <a:rPr lang="ru-RU" sz="3100" dirty="0">
                <a:solidFill>
                  <a:srgbClr val="173A8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взаимодействие с различными социальными институтами: учреждениями образования и культуры (центр детского творчества, краеведческий музей, детская библиотека, детская музыкальная школа, детская художественная школа и др.)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63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Нормативно-правовые документы</a:t>
            </a:r>
            <a:b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sz="28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270000"/>
            <a:ext cx="7886700" cy="5588000"/>
          </a:xfrm>
        </p:spPr>
        <p:txBody>
          <a:bodyPr>
            <a:normAutofit lnSpcReduction="10000"/>
          </a:bodyPr>
          <a:lstStyle/>
          <a:p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Федеральный закон "Об образовании в Российской Федерации" от 29.12.2012 N 273-ФЗ</a:t>
            </a:r>
          </a:p>
          <a:p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Министерства образования и науки Российской Федерации (</a:t>
            </a:r>
            <a:r>
              <a:rPr lang="ru-RU" sz="1600" dirty="0" err="1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 России) от 17 октября 2013 г. N 1155 г. Москва «Об утверждении федерального государственного образовательного стандарта дошкольного </a:t>
            </a:r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образования»</a:t>
            </a:r>
          </a:p>
          <a:p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Образовательная программа МБДОУ детского сада №8 </a:t>
            </a:r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«Сказка</a:t>
            </a:r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09.09.2015г.</a:t>
            </a:r>
          </a:p>
          <a:p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Проектная </a:t>
            </a:r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деятельность дошкольников/ Н.Е. </a:t>
            </a:r>
            <a:r>
              <a:rPr lang="ru-RU" sz="1600" dirty="0" err="1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Веракса</a:t>
            </a:r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600" dirty="0" err="1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А.Н.Веракса</a:t>
            </a:r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. – М.: Мозаика-Синтез, 2014</a:t>
            </a:r>
          </a:p>
          <a:p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Проектная </a:t>
            </a:r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деятельность с детьми старшего дошкольного возраста.// Штанько И.В. Управление ДОУ. 2004. - № 4. С. 99-101.</a:t>
            </a:r>
          </a:p>
          <a:p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Интерактивные технологии в практике реализации ФГОС ДО. //Под. </a:t>
            </a:r>
            <a:r>
              <a:rPr lang="ru-RU" sz="1600" dirty="0" err="1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ред</a:t>
            </a:r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Л.А.Тепляковой</a:t>
            </a:r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 М.: ТЦ Сфера, 2018</a:t>
            </a:r>
          </a:p>
          <a:p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Белая </a:t>
            </a:r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К.Ю. Методическая деятельность в ДО. М.: ТЦ Сфера, 2015</a:t>
            </a:r>
          </a:p>
          <a:p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Белая </a:t>
            </a:r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К.Ю. Программы и планы в ДОО. М.: ТЦ Сфера, 2015</a:t>
            </a:r>
          </a:p>
          <a:p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Белая </a:t>
            </a:r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К.Ю. Руководство ДОО. М.: ТЦ Сфера, </a:t>
            </a:r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2016</a:t>
            </a:r>
          </a:p>
          <a:p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Белая К.Ю. От сентября до сентября. Рекомендации заведующим и </a:t>
            </a:r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старшим воспитателям </a:t>
            </a:r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детских садов к планированию учебно-воспитательной работы. М., 2010.</a:t>
            </a:r>
          </a:p>
          <a:p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Третьяков </a:t>
            </a:r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П.И., Белая К.Ю. Дошкольное образовательное учреждение: управление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     по </a:t>
            </a:r>
            <a:r>
              <a:rPr lang="ru-RU" sz="1600" dirty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результатам. М.: ТЦ Сфера, 2009 и М.: УЦ Перспектива, 2010</a:t>
            </a:r>
            <a:r>
              <a:rPr lang="ru-RU" sz="1600" dirty="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600" dirty="0">
              <a:solidFill>
                <a:srgbClr val="21212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rgbClr val="21212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45338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Успехов в работе!</a:t>
            </a:r>
          </a:p>
          <a:p>
            <a:pPr marL="0" indent="0" algn="ctr">
              <a:buNone/>
            </a:pPr>
            <a:endParaRPr lang="ru-RU" sz="6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6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757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Организация образовательного процесса в соответствии с ФГОС ДО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Активные </a:t>
            </a:r>
            <a:r>
              <a:rPr lang="ru-RU" sz="24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методы и формы обучения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это группа педагогических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технологий, достигающих высокого уровня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объективной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активности учебной деятельности.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«Интерактивное </a:t>
            </a:r>
            <a:r>
              <a:rPr lang="ru-RU" sz="24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обучение</a:t>
            </a:r>
            <a:r>
              <a:rPr lang="ru-RU" sz="24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обозначает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взаимопознание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взаимообучение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обучение, основанное на активном взаимодействии 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педагогом</a:t>
            </a:r>
            <a:r>
              <a:rPr lang="ru-RU" sz="2400" dirty="0" smtClean="0"/>
              <a:t>;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обучение с хорошо организованной обратной связью субъектов и объектов обучения, с двухсторонним обменом информацией между ними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«Интерактивные технологии»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ru-RU" sz="24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разновидность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активных методов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обучения (воспитатель выступает в роли организатора обучения)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«Технология </a:t>
            </a:r>
            <a:r>
              <a:rPr lang="ru-RU" sz="2400" dirty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интерактивного </a:t>
            </a:r>
            <a:r>
              <a:rPr lang="ru-RU" sz="2400" dirty="0" smtClean="0">
                <a:solidFill>
                  <a:srgbClr val="173A8D"/>
                </a:solidFill>
                <a:latin typeface="Times New Roman"/>
                <a:ea typeface="Calibri"/>
                <a:cs typeface="Times New Roman"/>
              </a:rPr>
              <a:t>обучения»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- это</a:t>
            </a:r>
            <a:r>
              <a:rPr lang="ru-RU" sz="1800" dirty="0" smtClean="0">
                <a:ea typeface="Calibri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система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способов организации взаимодействия педагога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и</a:t>
            </a:r>
            <a:r>
              <a:rPr lang="ru-RU" sz="1800" dirty="0" smtClean="0">
                <a:ea typeface="Calibri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воспитанников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в форме учебных игр,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гарантирующих</a:t>
            </a:r>
            <a:r>
              <a:rPr lang="ru-RU" sz="1800" dirty="0" smtClean="0">
                <a:ea typeface="Calibri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ea typeface="Calibri"/>
              </a:rPr>
              <a:t>педагогически </a:t>
            </a:r>
            <a:r>
              <a:rPr lang="ru-RU" sz="2400" dirty="0">
                <a:latin typeface="Times New Roman"/>
                <a:ea typeface="Calibri"/>
              </a:rPr>
              <a:t>эффективное познавательное общение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785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Организация образовательного процесса в соответствии с ФГОС ДО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Слышу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не помню, в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ижу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помню, делаю –понимаю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>
                <a:solidFill>
                  <a:srgbClr val="0070C0"/>
                </a:solidFill>
              </a:rPr>
              <a:t>(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Конфуций)</a:t>
            </a:r>
          </a:p>
          <a:p>
            <a:r>
              <a:rPr lang="ru-RU" sz="2000" dirty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0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ичностно-</a:t>
            </a:r>
            <a:r>
              <a:rPr lang="ru-RU" sz="2000" dirty="0" err="1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2000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 подход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 это организация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детской деятельности, в процессе которой дети сами делают «открытия», узнают что-то новое путём решения доступных проблемных ситуаций и задач. Знания, умения и навыки формируются, применяются и сохраняются в процессе активных действий самих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дошкольников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Основным принципом технологий личностно-ориентированного обучения и воспитания является  учёт личностных особенностей ребёнка, индивидуальной логики его развития, детских интересов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предпочтений.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Педагог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может видоизменить, перестроить, дополнить предложенный в методических пособиях сценарий занятий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учётом особенностей детского коллектива и дидактического обеспечения. 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664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Интерактивные технологии</a:t>
            </a:r>
            <a:endParaRPr lang="ru-RU" sz="28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7397572"/>
              </p:ext>
            </p:extLst>
          </p:nvPr>
        </p:nvGraphicFramePr>
        <p:xfrm>
          <a:off x="628650" y="1270000"/>
          <a:ext cx="7886700" cy="4906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53769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579" y="157958"/>
            <a:ext cx="7952874" cy="1047221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Преимущества интерактивных технологий</a:t>
            </a:r>
            <a:endParaRPr lang="ru-RU" sz="28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270000"/>
            <a:ext cx="7886700" cy="5263147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- Интерактивные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технологии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стимулируют познавательную деятельность и самостоятельность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детей</a:t>
            </a:r>
            <a:endParaRPr lang="ru-RU" dirty="0"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- Предоставляют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возможности: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переходить от монологического стиля общения к диалогическому, от авторитарной формы общения к авторитетной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осуществлять смену социальной позиции ребёнка с пассивной на активную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реализовывать взаимодействие,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взаиморазвитие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 взаимообогащение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развивать у детей критически мыслить, решать сложные проблемы на основе анализа, взвешивать разные мнения, принимать продуманные решения, участвовать в дискуссиях, общаться.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0205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580" y="157958"/>
            <a:ext cx="7940842" cy="1047221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Проектные технологии</a:t>
            </a:r>
            <a:endParaRPr lang="ru-RU" sz="2800" b="1" dirty="0">
              <a:solidFill>
                <a:srgbClr val="173A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270000"/>
            <a:ext cx="7886700" cy="540752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33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 Преимущества проектного метода</a:t>
            </a: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методом проблемного и развивающего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обучения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Повышает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качество образовательного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процесса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пособствует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повышению компетенции педагогов</a:t>
            </a:r>
          </a:p>
          <a:p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вязан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педагогическим мастерством 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редполагает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создание новой модели педагогической работы</a:t>
            </a:r>
          </a:p>
          <a:p>
            <a:pPr marL="0" indent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smtClean="0">
                <a:solidFill>
                  <a:srgbClr val="173A8D"/>
                </a:solidFill>
                <a:latin typeface="Times New Roman" pitchFamily="18" charset="0"/>
                <a:cs typeface="Times New Roman" pitchFamily="18" charset="0"/>
              </a:rPr>
              <a:t>Теоретические позиции проектного метода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в центре внимания –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ребенок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образовательный процесс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строится в логике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деятельности имеющий смысл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ребенка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ндивидуальный темп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работы над проектом обеспечивает</a:t>
            </a:r>
          </a:p>
          <a:p>
            <a:pPr marL="0" indent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выход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каждого ребенка на свой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уровень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глубоко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осознанное усвоение базовых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знаний обеспечивается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за счет универсального их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использования в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разных ситуациях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94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9548" y="157959"/>
            <a:ext cx="7940842" cy="51581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3717038"/>
              </p:ext>
            </p:extLst>
          </p:nvPr>
        </p:nvGraphicFramePr>
        <p:xfrm>
          <a:off x="180474" y="226314"/>
          <a:ext cx="8795085" cy="6631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3756"/>
                <a:gridCol w="2744998"/>
                <a:gridCol w="3016331"/>
              </a:tblGrid>
              <a:tr h="403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 проекта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Содержание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Возраст детей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</a:tr>
              <a:tr h="14964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Исследовательско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-творческий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Дети экспериментируют, а затем оформляют результаты в виде газет, 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книг,</a:t>
                      </a:r>
                      <a:r>
                        <a:rPr lang="ru-RU" sz="16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альбомов, 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драматизации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детского дизайна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Старшиая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 подготовительная группы 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</a:tr>
              <a:tr h="14964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Ролево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-игровой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Используются элементы творческих игр, когда дети входят в образ персонажей сказки и решают по-своему поставленные проблемы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Вторая младшая - подготовительная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группы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</a:tr>
              <a:tr h="18439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Информационно-практико-ориентированный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Дети собирают информацию и реализуют ее,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ориентируясь на социальные интересы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(оформление и дизайн группы, витражи и др.)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- подготовительная  группы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</a:tr>
              <a:tr h="12231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Творческий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Оформление результата работы в виде детского праздника, театральной постановки и т. п.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Вторая младшая - подготовительная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группы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888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2210</TotalTime>
  <Words>1764</Words>
  <Application>Microsoft Office PowerPoint</Application>
  <PresentationFormat>Экран (4:3)</PresentationFormat>
  <Paragraphs>255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Office Theme</vt:lpstr>
      <vt:lpstr>Презентация PowerPoint</vt:lpstr>
      <vt:lpstr>ФГОС ДО (2.4)</vt:lpstr>
      <vt:lpstr>Художественно-эстетическое развитие                                  в соответствии с ФГОС ДО (2.6)</vt:lpstr>
      <vt:lpstr>Организация образовательного процесса в соответствии с ФГОС ДО</vt:lpstr>
      <vt:lpstr>Организация образовательного процесса в соответствии с ФГОС ДО</vt:lpstr>
      <vt:lpstr>Интерактивные технологии</vt:lpstr>
      <vt:lpstr>Преимущества интерактивных технологий</vt:lpstr>
      <vt:lpstr>Проектные технологии</vt:lpstr>
      <vt:lpstr>Презентация PowerPoint</vt:lpstr>
      <vt:lpstr>Этапы творческого проекта</vt:lpstr>
      <vt:lpstr> Преимущества творческих проектов </vt:lpstr>
      <vt:lpstr>Преимущества творческих проектов </vt:lpstr>
      <vt:lpstr>Преимущества творческих проектов </vt:lpstr>
      <vt:lpstr>Преимущества творческих проектов </vt:lpstr>
      <vt:lpstr>Здоровьесберегающие технологии</vt:lpstr>
      <vt:lpstr>Ритмопластика</vt:lpstr>
      <vt:lpstr>Здоровьесберегающие технологии</vt:lpstr>
      <vt:lpstr>Изотерапия</vt:lpstr>
      <vt:lpstr>Музыкотерапия</vt:lpstr>
      <vt:lpstr>Сказкотерапия</vt:lpstr>
      <vt:lpstr>Песочная терапия</vt:lpstr>
      <vt:lpstr>Песочная терапия</vt:lpstr>
      <vt:lpstr>ИКТ-технологии в художественно-эстетическом развитии детей </vt:lpstr>
      <vt:lpstr>Авторские интерактивные игры</vt:lpstr>
      <vt:lpstr>Интерактивное оборудование ДОУ</vt:lpstr>
      <vt:lpstr>Преимущества интерактивного оборудования ДОУ </vt:lpstr>
      <vt:lpstr>Технология детского дизайна </vt:lpstr>
      <vt:lpstr>Руководство развитием дизайнерской деятельности детей  </vt:lpstr>
      <vt:lpstr>Технология детского дизайна в ДОУ</vt:lpstr>
      <vt:lpstr>Игровые технологии</vt:lpstr>
      <vt:lpstr>Авторские дидактические игры и пособия по ознакомлению детей с декоративно-прикладным искусством</vt:lpstr>
      <vt:lpstr>Основные позиции обновления образовательного процесса ДОУ в соответствии с ФГОС ДО</vt:lpstr>
      <vt:lpstr>Нормативно-правовые документы литература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1</cp:lastModifiedBy>
  <cp:revision>164</cp:revision>
  <dcterms:created xsi:type="dcterms:W3CDTF">2016-11-18T14:12:19Z</dcterms:created>
  <dcterms:modified xsi:type="dcterms:W3CDTF">2022-01-12T08:00:29Z</dcterms:modified>
</cp:coreProperties>
</file>