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  <p:sldId id="262" r:id="rId5"/>
    <p:sldId id="266" r:id="rId6"/>
    <p:sldId id="265" r:id="rId7"/>
    <p:sldId id="259" r:id="rId8"/>
    <p:sldId id="279" r:id="rId9"/>
    <p:sldId id="278" r:id="rId10"/>
    <p:sldId id="272" r:id="rId11"/>
    <p:sldId id="277" r:id="rId12"/>
    <p:sldId id="280" r:id="rId13"/>
    <p:sldId id="274" r:id="rId14"/>
    <p:sldId id="273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89" autoAdjust="0"/>
  </p:normalViewPr>
  <p:slideViewPr>
    <p:cSldViewPr>
      <p:cViewPr varScale="1">
        <p:scale>
          <a:sx n="70" d="100"/>
          <a:sy n="70" d="100"/>
        </p:scale>
        <p:origin x="744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B6DBD0-46FD-4B21-8ED1-4274C3586BE2}" type="datetimeFigureOut">
              <a:rPr lang="en-US"/>
              <a:pPr>
                <a:defRPr/>
              </a:pPr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BC77E-E062-4C29-8379-C69A88501D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27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44E5B5-A0A7-447E-99F2-497DE2C199BE}" type="datetimeFigureOut">
              <a:rPr lang="en-US"/>
              <a:pPr>
                <a:defRPr/>
              </a:pPr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05FD9-C14E-4A9B-8672-EAF77540B5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405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FB0899-F222-4ABE-A4DA-710911CBCDDE}" type="datetimeFigureOut">
              <a:rPr lang="en-US"/>
              <a:pPr>
                <a:defRPr/>
              </a:pPr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77043-8678-46E0-A63F-8721EB80D0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08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24450-51B8-4A78-A672-D2DA5E23B26C}" type="datetimeFigureOut">
              <a:rPr lang="en-US"/>
              <a:pPr>
                <a:defRPr/>
              </a:pPr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717BD-A3B4-4B3A-8BDE-B67FC2F080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04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1A20A4-A1E6-407E-B68A-A90EBC288875}" type="datetimeFigureOut">
              <a:rPr lang="en-US"/>
              <a:pPr>
                <a:defRPr/>
              </a:pPr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4A283E-1521-45A5-8F76-7B40FBE6FC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842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74C201-5623-4F5C-B7D3-B8DFDD00526C}" type="datetimeFigureOut">
              <a:rPr lang="en-US"/>
              <a:pPr>
                <a:defRPr/>
              </a:pPr>
              <a:t>3/25/2020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F85D0-4870-430A-9CF2-D1AE4FEC73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846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70587-CA68-41BE-ABE9-45D61C139CF2}" type="datetimeFigureOut">
              <a:rPr lang="en-US"/>
              <a:pPr>
                <a:defRPr/>
              </a:pPr>
              <a:t>3/25/2020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BC7FD-ACC4-4877-8479-60B99A875D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40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D3EFD8-8A8D-44EC-92DB-5CAF191ADFC8}" type="datetimeFigureOut">
              <a:rPr lang="en-US"/>
              <a:pPr>
                <a:defRPr/>
              </a:pPr>
              <a:t>3/25/2020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99019-5EBE-4995-B1B4-E059282E72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841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0092F5-4E86-4F19-844C-0BCDE4B0ED72}" type="datetimeFigureOut">
              <a:rPr lang="en-US"/>
              <a:pPr>
                <a:defRPr/>
              </a:pPr>
              <a:t>3/25/2020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A11C85-7889-464B-A374-09CA714EE4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75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2FE43-730B-4FE5-94D2-5A7B65E884E0}" type="datetimeFigureOut">
              <a:rPr lang="en-US"/>
              <a:pPr>
                <a:defRPr/>
              </a:pPr>
              <a:t>3/25/2020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CB42A-16B9-43C2-86D2-83EB586FFE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796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864B5F-6C00-4EE6-9F3A-61A5330A5E1C}" type="datetimeFigureOut">
              <a:rPr lang="en-US"/>
              <a:pPr>
                <a:defRPr/>
              </a:pPr>
              <a:t>3/25/2020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6B139D-E7E6-4984-AFDD-6D82E48FD8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4859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/>
              <a:t>Click to edit Master text styles</a:t>
            </a:r>
          </a:p>
          <a:p>
            <a:pPr lvl="1"/>
            <a:r>
              <a:rPr lang="en-US" altLang="ru-RU"/>
              <a:t>Second level</a:t>
            </a:r>
          </a:p>
          <a:p>
            <a:pPr lvl="2"/>
            <a:r>
              <a:rPr lang="en-US" altLang="ru-RU"/>
              <a:t>Third level</a:t>
            </a:r>
          </a:p>
          <a:p>
            <a:pPr lvl="3"/>
            <a:r>
              <a:rPr lang="en-US" altLang="ru-RU"/>
              <a:t>Fourth level</a:t>
            </a:r>
          </a:p>
          <a:p>
            <a:pPr lvl="4"/>
            <a:r>
              <a:rPr lang="en-US" altLang="ru-RU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D8FC89A-5C64-4BCC-85B9-5B60E744F688}" type="datetimeFigureOut">
              <a:rPr lang="en-US"/>
              <a:pPr>
                <a:defRPr/>
              </a:pPr>
              <a:t>3/25/2020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A86BD0C-83FF-487A-9EE6-53CAD9E3F1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11633" y="838200"/>
            <a:ext cx="6252994" cy="2308324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riodion Caps ieUcs" pitchFamily="2" charset="0"/>
              </a:rPr>
              <a:t>Храм </a:t>
            </a:r>
          </a:p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riodion Caps ieUcs" pitchFamily="2" charset="0"/>
              </a:rPr>
              <a:t>Сретения Господня</a:t>
            </a:r>
          </a:p>
          <a:p>
            <a:pPr algn="ctr"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riodion Caps ieUcs" pitchFamily="2" charset="0"/>
              </a:rPr>
              <a:t>с. Богучарово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2986088"/>
            <a:ext cx="3048000" cy="3073400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3" b="5415"/>
          <a:stretch>
            <a:fillRect/>
          </a:stretch>
        </p:blipFill>
        <p:spPr bwMode="auto">
          <a:xfrm>
            <a:off x="4191000" y="869950"/>
            <a:ext cx="4010025" cy="468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266886" y="5616933"/>
            <a:ext cx="2186817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храме склад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369811"/>
            <a:ext cx="3109913" cy="4256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650332" y="560288"/>
            <a:ext cx="2971800" cy="715089"/>
          </a:xfrm>
          <a:prstGeom prst="wedgeRoundRectCallout">
            <a:avLst>
              <a:gd name="adj1" fmla="val -22183"/>
              <a:gd name="adj2" fmla="val 91664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ПАМЯТНИКИ ИСТОРИИ И КУЛЬТУРЫ СССР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371600" y="1524000"/>
            <a:ext cx="1905000" cy="381000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5" t="-4178" r="345" b="11563"/>
          <a:stretch/>
        </p:blipFill>
        <p:spPr>
          <a:xfrm>
            <a:off x="611559" y="608028"/>
            <a:ext cx="7786494" cy="51159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09800" y="5746376"/>
            <a:ext cx="4882497" cy="46166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Храм Сретения Господня 1990 г.</a:t>
            </a:r>
          </a:p>
        </p:txBody>
      </p:sp>
    </p:spTree>
    <p:extLst>
      <p:ext uri="{BB962C8B-B14F-4D97-AF65-F5344CB8AC3E}">
        <p14:creationId xmlns:p14="http://schemas.microsoft.com/office/powerpoint/2010/main" val="331702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7" t="3843" b="1876"/>
          <a:stretch/>
        </p:blipFill>
        <p:spPr>
          <a:xfrm>
            <a:off x="609600" y="1600200"/>
            <a:ext cx="4834800" cy="350553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94" t="6790" r="9748" b="11112"/>
          <a:stretch/>
        </p:blipFill>
        <p:spPr>
          <a:xfrm>
            <a:off x="5562600" y="453255"/>
            <a:ext cx="2952328" cy="487170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535706" y="5410200"/>
            <a:ext cx="2919376" cy="101566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Митрополит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Тульский и Белевский </a:t>
            </a:r>
          </a:p>
          <a:p>
            <a:pPr algn="ctr"/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Серапион</a:t>
            </a:r>
          </a:p>
        </p:txBody>
      </p:sp>
    </p:spTree>
    <p:extLst>
      <p:ext uri="{BB962C8B-B14F-4D97-AF65-F5344CB8AC3E}">
        <p14:creationId xmlns:p14="http://schemas.microsoft.com/office/powerpoint/2010/main" val="144095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3"/>
          <a:stretch>
            <a:fillRect/>
          </a:stretch>
        </p:blipFill>
        <p:spPr bwMode="auto">
          <a:xfrm>
            <a:off x="900113" y="908050"/>
            <a:ext cx="7539037" cy="561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10" r="17285" b="40725"/>
          <a:stretch/>
        </p:blipFill>
        <p:spPr>
          <a:xfrm rot="16200000">
            <a:off x="358337" y="1123328"/>
            <a:ext cx="3855326" cy="30480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TextBox 3"/>
          <p:cNvSpPr txBox="1"/>
          <p:nvPr/>
        </p:nvSpPr>
        <p:spPr>
          <a:xfrm>
            <a:off x="6732240" y="562772"/>
            <a:ext cx="1970411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2001 год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795866"/>
            <a:ext cx="7010400" cy="5257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6" r="14282" b="48393"/>
          <a:stretch>
            <a:fillRect/>
          </a:stretch>
        </p:blipFill>
        <p:spPr bwMode="auto">
          <a:xfrm>
            <a:off x="998538" y="779463"/>
            <a:ext cx="7146925" cy="528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3429000" y="2362200"/>
            <a:ext cx="990600" cy="457200"/>
          </a:xfrm>
          <a:prstGeom prst="round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79" t="11964" r="9444" b="12595"/>
          <a:stretch>
            <a:fillRect/>
          </a:stretch>
        </p:blipFill>
        <p:spPr bwMode="auto">
          <a:xfrm>
            <a:off x="1629568" y="1071562"/>
            <a:ext cx="4589463" cy="303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4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4" t="41235" r="3153"/>
          <a:stretch/>
        </p:blipFill>
        <p:spPr>
          <a:xfrm>
            <a:off x="1403648" y="620688"/>
            <a:ext cx="6330111" cy="5328592"/>
          </a:xfrm>
          <a:prstGeom prst="rect">
            <a:avLst/>
          </a:prstGeom>
          <a:effectLst>
            <a:softEdge rad="63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59"/>
          <a:stretch/>
        </p:blipFill>
        <p:spPr>
          <a:xfrm>
            <a:off x="2082658" y="914400"/>
            <a:ext cx="5027851" cy="50760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71688" y="955792"/>
            <a:ext cx="4999037" cy="4946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50"/>
          <a:stretch>
            <a:fillRect/>
          </a:stretch>
        </p:blipFill>
        <p:spPr bwMode="auto">
          <a:xfrm>
            <a:off x="2513013" y="690563"/>
            <a:ext cx="4302125" cy="550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388" y="2251075"/>
            <a:ext cx="1787525" cy="248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4788" y="2346325"/>
            <a:ext cx="1800225" cy="245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6025" y="558800"/>
            <a:ext cx="1527175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76972" y="4743911"/>
            <a:ext cx="2034083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iodion Ucs" pitchFamily="2" charset="0"/>
              </a:rPr>
              <a:t>св. </a:t>
            </a:r>
            <a:r>
              <a:rPr lang="ru-RU" sz="2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iodion Ucs" pitchFamily="2" charset="0"/>
              </a:rPr>
              <a:t>вмч</a:t>
            </a: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iodion Ucs" pitchFamily="2" charset="0"/>
              </a:rPr>
              <a:t>. </a:t>
            </a:r>
          </a:p>
          <a:p>
            <a:pPr algn="ctr"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iodion Ucs" pitchFamily="2" charset="0"/>
              </a:rPr>
              <a:t>Феодор </a:t>
            </a:r>
            <a:r>
              <a:rPr lang="ru-RU" sz="20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iodion Ucs" pitchFamily="2" charset="0"/>
              </a:rPr>
              <a:t>Тирон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riodion Ucs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75184" y="4735444"/>
            <a:ext cx="2378242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 </a:t>
            </a: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iodion Ucs" pitchFamily="2" charset="0"/>
              </a:rPr>
              <a:t>Божия Матерь </a:t>
            </a:r>
          </a:p>
          <a:p>
            <a:pPr algn="ctr"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iodion Ucs" pitchFamily="2" charset="0"/>
              </a:rPr>
              <a:t>Владимирская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554091" y="1335609"/>
            <a:ext cx="1799334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iodion Ucs" pitchFamily="2" charset="0"/>
              </a:rPr>
              <a:t>Сретение Господне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lfa\Desktop\первопечатник\пергамент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76281">
            <a:off x="1501291" y="1380180"/>
            <a:ext cx="5973723" cy="3942658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17" t="26173" r="23792" b="34197"/>
          <a:stretch/>
        </p:blipFill>
        <p:spPr>
          <a:xfrm>
            <a:off x="914400" y="762000"/>
            <a:ext cx="2253539" cy="2847977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9200" y="3251767"/>
            <a:ext cx="2502396" cy="282247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6" name="TextBox 5"/>
          <p:cNvSpPr txBox="1"/>
          <p:nvPr/>
        </p:nvSpPr>
        <p:spPr>
          <a:xfrm>
            <a:off x="1981200" y="300335"/>
            <a:ext cx="2012859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А.С. Хомяков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90067" y="6074236"/>
            <a:ext cx="1942711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Н.М. Языков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76" t="15022" r="15979" b="16998"/>
          <a:stretch>
            <a:fillRect/>
          </a:stretch>
        </p:blipFill>
        <p:spPr bwMode="auto">
          <a:xfrm>
            <a:off x="1143000" y="762000"/>
            <a:ext cx="6902071" cy="484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763667"/>
            <a:ext cx="3510000" cy="4680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15"/>
          <a:stretch/>
        </p:blipFill>
        <p:spPr>
          <a:xfrm>
            <a:off x="4800600" y="763667"/>
            <a:ext cx="3492000" cy="469793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67276" y="5519870"/>
            <a:ext cx="30042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/>
              </a:rPr>
              <a:t>Колокольня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/>
              </a:rPr>
              <a:t>Сретенского храма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/>
              </a:rPr>
              <a:t>(</a:t>
            </a:r>
            <a:r>
              <a:rPr lang="ru-RU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/>
              </a:rPr>
              <a:t>с.Богучарово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/>
              </a:rPr>
              <a:t>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95135" y="5524352"/>
            <a:ext cx="25029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/>
              </a:rPr>
              <a:t>Колокольня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/>
              </a:rPr>
              <a:t>Сан Марко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/>
              </a:rPr>
              <a:t>(Венеция</a:t>
            </a:r>
            <a:r>
              <a:rPr lang="ru-RU" b="1" dirty="0">
                <a:solidFill>
                  <a:srgbClr val="C00000"/>
                </a:solidFill>
                <a:latin typeface="Constanti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044773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46005"/>
            <a:ext cx="7010399" cy="5634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5410" y="5905874"/>
            <a:ext cx="4670425" cy="90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3050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807</TotalTime>
  <Words>63</Words>
  <Application>Microsoft Office PowerPoint</Application>
  <PresentationFormat>Экран (4:3)</PresentationFormat>
  <Paragraphs>23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Arial</vt:lpstr>
      <vt:lpstr>Arial Black</vt:lpstr>
      <vt:lpstr>Calibri</vt:lpstr>
      <vt:lpstr>Constantia</vt:lpstr>
      <vt:lpstr>Times New Roman</vt:lpstr>
      <vt:lpstr>Triodion Caps ieUcs</vt:lpstr>
      <vt:lpstr>Triodion Ucs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Катя</dc:creator>
  <cp:lastModifiedBy>Natalia</cp:lastModifiedBy>
  <cp:revision>46</cp:revision>
  <dcterms:created xsi:type="dcterms:W3CDTF">2011-11-05T05:47:16Z</dcterms:created>
  <dcterms:modified xsi:type="dcterms:W3CDTF">2020-03-25T04:41:12Z</dcterms:modified>
</cp:coreProperties>
</file>