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9" r:id="rId2"/>
    <p:sldId id="284" r:id="rId3"/>
    <p:sldId id="283" r:id="rId4"/>
    <p:sldId id="270" r:id="rId5"/>
    <p:sldId id="285" r:id="rId6"/>
    <p:sldId id="268" r:id="rId7"/>
    <p:sldId id="273" r:id="rId8"/>
    <p:sldId id="274" r:id="rId9"/>
    <p:sldId id="276" r:id="rId10"/>
    <p:sldId id="267" r:id="rId11"/>
    <p:sldId id="266" r:id="rId12"/>
    <p:sldId id="271" r:id="rId13"/>
    <p:sldId id="263" r:id="rId14"/>
    <p:sldId id="281" r:id="rId15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78CC"/>
    <a:srgbClr val="003E6C"/>
    <a:srgbClr val="6F3505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C6BF9-9A55-4FAE-A36D-551C68860055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4B0757-324F-4B0B-92C3-994D60190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B0757-324F-4B0B-92C3-994D60190B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B0757-324F-4B0B-92C3-994D60190B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B0757-324F-4B0B-92C3-994D60190B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B0757-324F-4B0B-92C3-994D60190B6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B0757-324F-4B0B-92C3-994D60190B6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5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chemeClr val="bg1"/>
            </a:gs>
            <a:gs pos="53000">
              <a:srgbClr val="0070C0"/>
            </a:gs>
            <a:gs pos="72000">
              <a:schemeClr val="accent1">
                <a:lumMod val="45000"/>
                <a:lumOff val="55000"/>
              </a:schemeClr>
            </a:gs>
            <a:gs pos="100000">
              <a:srgbClr val="FF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8864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3278CC"/>
                </a:solidFill>
                <a:latin typeface="Arial" pitchFamily="34" charset="0"/>
                <a:cs typeface="Arial" pitchFamily="34" charset="0"/>
              </a:rPr>
              <a:t>Муниципальное дошкольное образовательное учреждение </a:t>
            </a:r>
          </a:p>
          <a:p>
            <a:pPr algn="ctr"/>
            <a:r>
              <a:rPr lang="ru-RU" sz="1600" b="1" dirty="0">
                <a:solidFill>
                  <a:srgbClr val="3278CC"/>
                </a:solidFill>
                <a:latin typeface="Arial" pitchFamily="34" charset="0"/>
                <a:cs typeface="Arial" pitchFamily="34" charset="0"/>
              </a:rPr>
              <a:t>детский сад № 73 города Тюмени </a:t>
            </a:r>
            <a:endParaRPr lang="ru-RU" sz="1600" dirty="0">
              <a:solidFill>
                <a:srgbClr val="3278CC"/>
              </a:solidFill>
            </a:endParaRPr>
          </a:p>
        </p:txBody>
      </p:sp>
      <p:pic>
        <p:nvPicPr>
          <p:cNvPr id="32771" name="Picture 3" descr="C:\Users\Mordvina\Desktop\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51" b="100000" l="292" r="100000">
                        <a14:foregroundMark x1="16035" y1="41805" x2="16035" y2="41805"/>
                        <a14:foregroundMark x1="14067" y1="42256" x2="18878" y2="38045"/>
                        <a14:foregroundMark x1="20044" y1="32932" x2="23032" y2="39248"/>
                        <a14:foregroundMark x1="17930" y1="46316" x2="30029" y2="46316"/>
                        <a14:foregroundMark x1="47449" y1="45414" x2="86297" y2="36391"/>
                        <a14:foregroundMark x1="53134" y1="38947" x2="55466" y2="32932"/>
                        <a14:foregroundMark x1="51020" y1="24060" x2="51020" y2="24060"/>
                        <a14:foregroundMark x1="50437" y1="22406" x2="50437" y2="22406"/>
                        <a14:foregroundMark x1="52770" y1="26917" x2="52770" y2="26917"/>
                        <a14:foregroundMark x1="79300" y1="26917" x2="88120" y2="14436"/>
                        <a14:foregroundMark x1="93076" y1="36842" x2="95408" y2="41504"/>
                        <a14:foregroundMark x1="39504" y1="42857" x2="39504" y2="42857"/>
                      </a14:backgroundRemoval>
                    </a14:imgEffect>
                    <a14:imgEffect>
                      <a14:colorTemperature colorTemp="8708"/>
                    </a14:imgEffect>
                    <a14:imgEffect>
                      <a14:saturation sat="89000"/>
                    </a14:imgEffect>
                    <a14:imgEffect>
                      <a14:brightnessContrast bright="-5000" contrast="-2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819" y="1185998"/>
            <a:ext cx="9122468" cy="427973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01924" y="1548954"/>
            <a:ext cx="594015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ПРОЕКТ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«ГОРОДА ВОИНСКОЙ СЛАВЫ»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119675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1600" b="1" u="sng" dirty="0">
                <a:solidFill>
                  <a:srgbClr val="FF0000"/>
                </a:solidFill>
              </a:rPr>
            </a:br>
            <a:b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3848" y="5889071"/>
            <a:ext cx="5724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Руководитель проекта: </a:t>
            </a:r>
            <a:r>
              <a:rPr lang="ru-RU" b="1" dirty="0">
                <a:solidFill>
                  <a:srgbClr val="003E6C"/>
                </a:solidFill>
                <a:latin typeface="Arial" pitchFamily="34" charset="0"/>
                <a:cs typeface="Arial" pitchFamily="34" charset="0"/>
              </a:rPr>
              <a:t>воспитатель, </a:t>
            </a:r>
          </a:p>
          <a:p>
            <a:pPr algn="r"/>
            <a:r>
              <a:rPr lang="ru-RU" b="1" dirty="0">
                <a:solidFill>
                  <a:srgbClr val="003E6C"/>
                </a:solidFill>
                <a:latin typeface="Arial" pitchFamily="34" charset="0"/>
                <a:cs typeface="Arial" pitchFamily="34" charset="0"/>
              </a:rPr>
              <a:t>Мордвина Юлия Валерьевна</a:t>
            </a:r>
            <a:endParaRPr lang="ru-RU" dirty="0">
              <a:solidFill>
                <a:srgbClr val="003E6C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Mordvina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548681"/>
            <a:ext cx="7452320" cy="12961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3528" y="19168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Экспозиционная выставка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«ВЕЧНЫЙ ОГОНЬ»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C:\Users\Mordvina\Desktop\с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140968"/>
            <a:ext cx="4176464" cy="33768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364088" y="2492896"/>
            <a:ext cx="3347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Дидактическая игра 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«ВОЕННЫЕ МАНЕВРЫ»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Рисунок 10" descr="C:\Users\Mordvina\Desktop\9 МАЯ 2020 год\IMG_20200301_14503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564904"/>
            <a:ext cx="4392488" cy="37138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175448" y="17027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РАБОТА С ДЕТЬМИ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ПОДГОТОВИТЕЛЬНАЯ ГРУППА «СКАЗКА»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Бесплатные билеты от «Аэрофлота» для ветеранов Великой Отечественной вой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764704"/>
            <a:ext cx="4762500" cy="2200275"/>
          </a:xfrm>
          <a:prstGeom prst="rect">
            <a:avLst/>
          </a:prstGeom>
          <a:noFill/>
        </p:spPr>
      </p:pic>
      <p:pic>
        <p:nvPicPr>
          <p:cNvPr id="22530" name="Picture 2" descr="C:\Users\Mordvina\Desktop\ВСЕ с ТЕЛЕФОНА 15.05.2020\Слайд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12501" cy="3384376"/>
          </a:xfrm>
          <a:prstGeom prst="rect">
            <a:avLst/>
          </a:prstGeom>
          <a:noFill/>
        </p:spPr>
      </p:pic>
      <p:pic>
        <p:nvPicPr>
          <p:cNvPr id="5" name="Picture 2" descr="C:\Users\Mordvina\Desktop\ВСЕ с ТЕЛЕФОНА 15.05.2020\Улыбка 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59" y="3395868"/>
            <a:ext cx="4932041" cy="34621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9512" y="4581128"/>
            <a:ext cx="31590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Arial" pitchFamily="34" charset="0"/>
                <a:cs typeface="Arial" pitchFamily="34" charset="0"/>
              </a:rPr>
              <a:t>Сюжетно-ролевая игра </a:t>
            </a:r>
          </a:p>
          <a:p>
            <a:pPr algn="ctr"/>
            <a:r>
              <a:rPr lang="ru-RU" sz="2000" b="1" dirty="0">
                <a:solidFill>
                  <a:srgbClr val="E60000"/>
                </a:solidFill>
                <a:latin typeface="Arial" pitchFamily="34" charset="0"/>
                <a:cs typeface="Arial" pitchFamily="34" charset="0"/>
              </a:rPr>
              <a:t>«РАЗВЕДЧИКИ»</a:t>
            </a:r>
            <a:endParaRPr lang="ru-RU" sz="2000" b="1" dirty="0">
              <a:solidFill>
                <a:srgbClr val="E60000"/>
              </a:solidFill>
            </a:endParaRPr>
          </a:p>
        </p:txBody>
      </p:sp>
      <p:pic>
        <p:nvPicPr>
          <p:cNvPr id="10" name="Picture 8" descr="Бесплатные билеты от «Аэрофлота» для ветеранов Великой Отечественной войны"/>
          <p:cNvPicPr>
            <a:picLocks noChangeAspect="1" noChangeArrowheads="1"/>
          </p:cNvPicPr>
          <p:nvPr/>
        </p:nvPicPr>
        <p:blipFill>
          <a:blip r:embed="rId3" cstate="print"/>
          <a:srcRect l="57455" t="25750" b="32686"/>
          <a:stretch>
            <a:fillRect/>
          </a:stretch>
        </p:blipFill>
        <p:spPr bwMode="auto">
          <a:xfrm rot="10612887">
            <a:off x="21775" y="5198430"/>
            <a:ext cx="4188214" cy="9145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9 Мая: matilda_i_ja — LiveJournal"/>
          <p:cNvPicPr>
            <a:picLocks noChangeAspect="1" noChangeArrowheads="1"/>
          </p:cNvPicPr>
          <p:nvPr/>
        </p:nvPicPr>
        <p:blipFill>
          <a:blip r:embed="rId2" cstate="print"/>
          <a:srcRect r="71026" b="9975"/>
          <a:stretch>
            <a:fillRect/>
          </a:stretch>
        </p:blipFill>
        <p:spPr bwMode="auto">
          <a:xfrm>
            <a:off x="0" y="188640"/>
            <a:ext cx="1907704" cy="836712"/>
          </a:xfrm>
          <a:prstGeom prst="rect">
            <a:avLst/>
          </a:prstGeom>
          <a:noFill/>
        </p:spPr>
      </p:pic>
      <p:pic>
        <p:nvPicPr>
          <p:cNvPr id="24578" name="Picture 2" descr="C:\Users\Mordvina\Desktop\ВСЕ с ТЕЛЕФОНА 15.05.2020\Улыб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9782" y="692696"/>
            <a:ext cx="8183934" cy="616530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35696" y="188640"/>
            <a:ext cx="730830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Arial" pitchFamily="34" charset="0"/>
              </a:rPr>
              <a:t>Никто не забыт!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  <a:cs typeface="Arial" pitchFamily="34" charset="0"/>
              </a:rPr>
              <a:t>Ничто не забыто!</a:t>
            </a:r>
          </a:p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" name="Picture 18" descr="9 Мая: matilda_i_ja — LiveJourn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88640"/>
            <a:ext cx="8160002" cy="1152128"/>
          </a:xfrm>
          <a:prstGeom prst="rect">
            <a:avLst/>
          </a:prstGeom>
          <a:noFill/>
        </p:spPr>
      </p:pic>
      <p:pic>
        <p:nvPicPr>
          <p:cNvPr id="1044" name="Picture 20" descr="Скрап - набор к 9 мая | Шаблоны открыток, Праздничные открытки,  Поздравительные открыт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8640"/>
            <a:ext cx="1403648" cy="146518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4653136"/>
            <a:ext cx="79356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ПЕРСПЕКТИВНЫЕ НАПРАВЛЕНИЯ 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ДАЛЬНЕЙШЕЙ РАБОТЫ ПО ПРОЕКТУ  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534561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Внедрение новых технологий в процесс  формирования гражданско-патриотических ценностей у детей дошкольного возраста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Расширение участников проекта</a:t>
            </a:r>
          </a:p>
          <a:p>
            <a:pPr algn="just">
              <a:buFont typeface="Wingdings" pitchFamily="2" charset="2"/>
              <a:buChar char="ü"/>
            </a:pP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772816"/>
            <a:ext cx="89644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Героизм жителей этих городов навсегда останется у нас в памяти. Ведь пока мы помним и чтим то, что они для нас сделали, их подвиг живет, и будет жить вечно!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2780928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Память не имеет возраста, а гражданская позиция и любовь к своей стране не возникает вдруг ниоткуда. Наша  обязанность – знать и помочь сохранить память о героических фактах нашей истории, любить и  гордиться  своей Родиной и стараться не допустить, чтобы война  еще раз пришла на нашу землю.</a:t>
            </a:r>
          </a:p>
          <a:p>
            <a:pPr algn="just"/>
            <a:br>
              <a:rPr lang="ru-RU" sz="2000" dirty="0">
                <a:latin typeface="Arial" pitchFamily="34" charset="0"/>
                <a:cs typeface="Arial" pitchFamily="34" charset="0"/>
              </a:rPr>
            </a:b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7704" y="1268760"/>
            <a:ext cx="1378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ВЫВОД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Скачать фоны для страниц книг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1412776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1.Города России: Энциклопедия / под ред.Лаппо. -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М.:Большая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Российская энциклопедия, 2010г. </a:t>
            </a:r>
          </a:p>
          <a:p>
            <a:pPr algn="just"/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2.Час мужества: Стихотворения и рассказы о Великой Отечественной войне. - М.: ОНИКС, 2012г. </a:t>
            </a:r>
          </a:p>
          <a:p>
            <a:pPr algn="just"/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3.Великая Отечественная война 1941-1945. Книга для чтения: в 2ч. - М.: ОЛМАПРЕСС, 2011.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99160" y="836712"/>
            <a:ext cx="21798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Arial" pitchFamily="34" charset="0"/>
                <a:cs typeface="Arial" pitchFamily="34" charset="0"/>
              </a:rPr>
              <a:t>ЛИТЕРАТУРА</a:t>
            </a:r>
          </a:p>
        </p:txBody>
      </p:sp>
      <p:pic>
        <p:nvPicPr>
          <p:cNvPr id="8" name="Picture 2" descr="Шаблоны презентаций на тему 9 мая"/>
          <p:cNvPicPr>
            <a:picLocks noChangeAspect="1" noChangeArrowheads="1"/>
          </p:cNvPicPr>
          <p:nvPr/>
        </p:nvPicPr>
        <p:blipFill>
          <a:blip r:embed="rId3" cstate="print"/>
          <a:srcRect t="75200" b="2948"/>
          <a:stretch>
            <a:fillRect/>
          </a:stretch>
        </p:blipFill>
        <p:spPr bwMode="auto">
          <a:xfrm>
            <a:off x="0" y="4581128"/>
            <a:ext cx="9144000" cy="1296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Скачать фоны для страниц книг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979712" y="548680"/>
            <a:ext cx="5261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2400" b="1" dirty="0">
                <a:latin typeface="Arial" pitchFamily="34" charset="0"/>
                <a:cs typeface="Arial" pitchFamily="34" charset="0"/>
              </a:rPr>
              <a:t>ВИЗИТНАЯ КАРТОЧКА ПРОЕКТА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268760"/>
            <a:ext cx="87129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НАЗВАНИЕ ПРОЕКТА</a:t>
            </a:r>
            <a:r>
              <a:rPr lang="ru-RU" dirty="0">
                <a:latin typeface="Arial" pitchFamily="34" charset="0"/>
                <a:cs typeface="Arial" pitchFamily="34" charset="0"/>
              </a:rPr>
              <a:t>: «ГОРОДА ВОИНСКОЙ СЛАВЫ»</a:t>
            </a:r>
          </a:p>
          <a:p>
            <a:pPr algn="just"/>
            <a:endParaRPr lang="ru-RU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ТИП ПРОЕКТА: </a:t>
            </a:r>
            <a:r>
              <a:rPr lang="ru-RU" dirty="0">
                <a:latin typeface="Arial" pitchFamily="34" charset="0"/>
                <a:cs typeface="Arial" pitchFamily="34" charset="0"/>
              </a:rPr>
              <a:t>познавательный, практико-ориентированный, информационный </a:t>
            </a:r>
          </a:p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 </a:t>
            </a:r>
          </a:p>
          <a:p>
            <a:pPr algn="just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УЧАСТНИКИ: </a:t>
            </a:r>
            <a:r>
              <a:rPr lang="ru-RU" dirty="0">
                <a:latin typeface="Arial" pitchFamily="34" charset="0"/>
                <a:cs typeface="Arial" pitchFamily="34" charset="0"/>
              </a:rPr>
              <a:t>дети, воспитатели, родители </a:t>
            </a:r>
          </a:p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 </a:t>
            </a:r>
          </a:p>
          <a:p>
            <a:pPr algn="just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 ПРОДОЛЖИТЕЛЬНОСТИ: </a:t>
            </a:r>
            <a:r>
              <a:rPr lang="ru-RU" dirty="0">
                <a:latin typeface="Arial" pitchFamily="34" charset="0"/>
                <a:cs typeface="Arial" pitchFamily="34" charset="0"/>
              </a:rPr>
              <a:t>долгосрочный / 03.05.2021  -  31.05.2022 </a:t>
            </a:r>
          </a:p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 </a:t>
            </a:r>
          </a:p>
          <a:p>
            <a:pPr algn="just">
              <a:spcBef>
                <a:spcPct val="0"/>
              </a:spcBef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АВТОРЫ ПРОЕКТА: </a:t>
            </a:r>
            <a:r>
              <a:rPr lang="ru-RU" dirty="0">
                <a:latin typeface="Arial" pitchFamily="34" charset="0"/>
                <a:cs typeface="Arial" pitchFamily="34" charset="0"/>
              </a:rPr>
              <a:t>Латыпова Алина, Барсуков Михаил, Латыпова Инесса Ильдаровна,</a:t>
            </a:r>
            <a:r>
              <a:rPr lang="ru-RU" dirty="0"/>
              <a:t>  </a:t>
            </a:r>
            <a:r>
              <a:rPr lang="ru-RU" dirty="0">
                <a:latin typeface="Arial" pitchFamily="34" charset="0"/>
                <a:cs typeface="Arial" pitchFamily="34" charset="0"/>
              </a:rPr>
              <a:t>Барсукова Татьяна Валентиновна 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ru-RU" altLang="ru-RU" dirty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РУКОВОДИТЕЛЬ ПРОЕКТА: </a:t>
            </a:r>
            <a:r>
              <a:rPr lang="ru-RU" altLang="ru-RU" dirty="0">
                <a:latin typeface="Arial" pitchFamily="34" charset="0"/>
                <a:cs typeface="Arial" pitchFamily="34" charset="0"/>
              </a:rPr>
              <a:t>Мордвина Юлия Валерьевна,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dirty="0">
                <a:latin typeface="Arial" pitchFamily="34" charset="0"/>
                <a:cs typeface="Arial" pitchFamily="34" charset="0"/>
              </a:rPr>
              <a:t>воспитатель</a:t>
            </a:r>
          </a:p>
        </p:txBody>
      </p:sp>
      <p:pic>
        <p:nvPicPr>
          <p:cNvPr id="9" name="Picture 2" descr="Шаблоны презентаций на тему 9 мая"/>
          <p:cNvPicPr>
            <a:picLocks noChangeAspect="1" noChangeArrowheads="1"/>
          </p:cNvPicPr>
          <p:nvPr/>
        </p:nvPicPr>
        <p:blipFill>
          <a:blip r:embed="rId3" cstate="print"/>
          <a:srcRect t="75200" b="2948"/>
          <a:stretch>
            <a:fillRect/>
          </a:stretch>
        </p:blipFill>
        <p:spPr bwMode="auto">
          <a:xfrm>
            <a:off x="0" y="5589240"/>
            <a:ext cx="9144000" cy="1080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Скачать фоны для страниц книг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563888" y="188640"/>
            <a:ext cx="19602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ПРОБЛЕМА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620688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000" dirty="0">
                <a:latin typeface="Arial" pitchFamily="34" charset="0"/>
                <a:ea typeface="Calibri" pitchFamily="34" charset="0"/>
                <a:cs typeface="Arial" pitchFamily="34" charset="0"/>
              </a:rPr>
              <a:t>Каким городам присвоено почетное звание «Город воинской славы»,  за героизм и мужество проявленные </a:t>
            </a:r>
          </a:p>
          <a:p>
            <a:pPr algn="ctr">
              <a:spcBef>
                <a:spcPct val="0"/>
              </a:spcBef>
            </a:pPr>
            <a:r>
              <a:rPr lang="ru-RU" altLang="ru-RU" sz="2000" dirty="0">
                <a:latin typeface="Arial" pitchFamily="34" charset="0"/>
                <a:ea typeface="Calibri" pitchFamily="34" charset="0"/>
                <a:cs typeface="Arial" pitchFamily="34" charset="0"/>
              </a:rPr>
              <a:t>в годы Великой Отечественной войны.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spcBef>
                <a:spcPct val="0"/>
              </a:spcBef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В чем заключается подвиг городов</a:t>
            </a:r>
            <a:r>
              <a:rPr lang="ru-RU" altLang="ru-RU" sz="2000" dirty="0">
                <a:latin typeface="Arial" pitchFamily="34" charset="0"/>
                <a:ea typeface="Calibri" pitchFamily="34" charset="0"/>
                <a:cs typeface="Arial" pitchFamily="34" charset="0"/>
              </a:rPr>
              <a:t> воинской славы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? 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0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2000" dirty="0"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3728" y="2204864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АКТУАЛЬНОСТЬ: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636912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У сегодняшнего поколения молодых людей почти утратились понятия: "героизм", "патриотизм", "гордость за свою страну". Многие молодые люди не знают истории своей страны, не интересуются настоящим, не волнуются за будущее. Поэтому совершенно спокойно наблюдают, как оскверняют памятники, не уважают ветеранов, а ведь они в годы войны защищали нашу Родину. Сегодня пришла необходимость в том, чтобы молодое поколение знало свое историческое наследие, задумывалось о будущем своей страны, научилось чтить память тех, кто отдал свои жизни за будущее человечества.</a:t>
            </a:r>
          </a:p>
        </p:txBody>
      </p:sp>
      <p:pic>
        <p:nvPicPr>
          <p:cNvPr id="9" name="Picture 2" descr="Шаблоны презентаций на тему 9 мая"/>
          <p:cNvPicPr>
            <a:picLocks noChangeAspect="1" noChangeArrowheads="1"/>
          </p:cNvPicPr>
          <p:nvPr/>
        </p:nvPicPr>
        <p:blipFill>
          <a:blip r:embed="rId4" cstate="print"/>
          <a:srcRect t="75200" b="2948"/>
          <a:stretch>
            <a:fillRect/>
          </a:stretch>
        </p:blipFill>
        <p:spPr bwMode="auto">
          <a:xfrm>
            <a:off x="0" y="5733256"/>
            <a:ext cx="9144000" cy="936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Скачать фоны для страниц книг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87849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ЦЕЛЬ ПРОЕКТА: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формирование чувства патриотизма у детей подготовительного  дошкольного возраста, знакомство с городами воинской славы</a:t>
            </a:r>
          </a:p>
          <a:p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ЗАДАЧИ: </a:t>
            </a:r>
            <a:endParaRPr lang="ru-RU" sz="1600" b="1" u="sng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 продолжать знакомить детей с подвигом российского народа во время ВОВ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 развивать и обогащать речь дошкольников, эрудицию и интеллект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 организовывать работу с родителями по привлечению их к патриотическому воспитанию детей в семье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 воспитывать чувство любви и гордости за свою страну</a:t>
            </a:r>
          </a:p>
          <a:p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579906"/>
            <a:ext cx="889248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ЭТАПЫ ПРОЕКТА </a:t>
            </a: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 ЭТАП. ПОДГОТОВИТЕЛЬНЫЙ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составление паспорта проекта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подбор художественной литературы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подбор фотографий и иллюстраций на заданную тему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работа с методическим материалом, литературой по данной теме </a:t>
            </a:r>
          </a:p>
          <a:p>
            <a:endParaRPr lang="ru-RU" sz="16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 ЭТАП. ВЫПОЛНЕНИЕ ПРОЕКТА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дать детям понятие «город-герой», уточнить понятие «подвиг»,</a:t>
            </a:r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понятия «Город воинской славы» 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проведение подвижных, сюжетно-ролевых игр на военную тему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рассматривание картин и иллюстраций 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НОД аппликация, конструирование, рисование</a:t>
            </a:r>
          </a:p>
          <a:p>
            <a:endParaRPr lang="ru-RU" sz="1600" dirty="0">
              <a:latin typeface="Arial" pitchFamily="34" charset="0"/>
              <a:cs typeface="Arial" pitchFamily="34" charset="0"/>
            </a:endParaRP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 ЭТАП. РЕЗУЛЬТАТЫ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Сюжетно-ролевая  игра «Разведчики»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Оформление книги памяти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Скачать фоны для страниц книг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95536" y="4725144"/>
            <a:ext cx="849694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b="1" dirty="0"/>
          </a:p>
          <a:p>
            <a:pPr algn="ctr"/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algn="ctr">
              <a:buFont typeface="Wingdings" pitchFamily="2" charset="2"/>
              <a:buChar char="ü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Сюжетно-ролевая  игра «Разведчики»</a:t>
            </a:r>
          </a:p>
          <a:p>
            <a:pPr algn="ctr">
              <a:buFont typeface="Wingdings" pitchFamily="2" charset="2"/>
              <a:buChar char="ü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Оформление книги памяти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54868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algn="ctr" fontAlgn="base"/>
            <a:r>
              <a:rPr lang="ru-RU" sz="2000" i="1" dirty="0">
                <a:latin typeface="Arial" pitchFamily="34" charset="0"/>
                <a:cs typeface="Arial" pitchFamily="34" charset="0"/>
              </a:rPr>
              <a:t>Реализация данного проекта предполагает формирование: </a:t>
            </a:r>
          </a:p>
          <a:p>
            <a:pPr algn="ctr" fontAlgn="base"/>
            <a:r>
              <a:rPr lang="ru-RU" sz="2000" dirty="0">
                <a:latin typeface="Arial" pitchFamily="34" charset="0"/>
                <a:cs typeface="Arial" pitchFamily="34" charset="0"/>
              </a:rPr>
              <a:t>✓ системы знаний о Великой Отечественной войне</a:t>
            </a:r>
          </a:p>
          <a:p>
            <a:pPr algn="ctr" fontAlgn="base"/>
            <a:r>
              <a:rPr lang="ru-RU" sz="2000" dirty="0">
                <a:latin typeface="Arial" pitchFamily="34" charset="0"/>
                <a:cs typeface="Arial" pitchFamily="34" charset="0"/>
              </a:rPr>
              <a:t>✓ повышения интереса к историческому прошлому своей семьи, </a:t>
            </a:r>
          </a:p>
          <a:p>
            <a:pPr algn="ctr" fontAlgn="base"/>
            <a:r>
              <a:rPr lang="ru-RU" sz="2000" dirty="0">
                <a:latin typeface="Arial" pitchFamily="34" charset="0"/>
                <a:cs typeface="Arial" pitchFamily="34" charset="0"/>
              </a:rPr>
              <a:t>малой родины и России</a:t>
            </a:r>
          </a:p>
          <a:p>
            <a:pPr algn="ctr" fontAlgn="base"/>
            <a:r>
              <a:rPr lang="ru-RU" sz="2000" dirty="0">
                <a:latin typeface="Arial" pitchFamily="34" charset="0"/>
                <a:cs typeface="Arial" pitchFamily="34" charset="0"/>
              </a:rPr>
              <a:t>✓ уважительного и бережного отношения к памятникам </a:t>
            </a:r>
          </a:p>
          <a:p>
            <a:pPr algn="ctr" fontAlgn="base"/>
            <a:r>
              <a:rPr lang="ru-RU" sz="2000" dirty="0">
                <a:latin typeface="Arial" pitchFamily="34" charset="0"/>
                <a:cs typeface="Arial" pitchFamily="34" charset="0"/>
              </a:rPr>
              <a:t>архитектуры и культуры</a:t>
            </a:r>
          </a:p>
        </p:txBody>
      </p:sp>
      <p:pic>
        <p:nvPicPr>
          <p:cNvPr id="5" name="Picture 2" descr="Шаблоны презентаций на тему 9 мая"/>
          <p:cNvPicPr>
            <a:picLocks noChangeAspect="1" noChangeArrowheads="1"/>
          </p:cNvPicPr>
          <p:nvPr/>
        </p:nvPicPr>
        <p:blipFill>
          <a:blip r:embed="rId3" cstate="print"/>
          <a:srcRect t="75200" b="2948"/>
          <a:stretch>
            <a:fillRect/>
          </a:stretch>
        </p:blipFill>
        <p:spPr bwMode="auto">
          <a:xfrm>
            <a:off x="0" y="3212976"/>
            <a:ext cx="9144000" cy="12961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87824" y="4941168"/>
            <a:ext cx="31763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ПРОДУКТ ПРОЕКТА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404664"/>
            <a:ext cx="44563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ru-RU" sz="2400" b="1" dirty="0">
                <a:latin typeface="Arial" pitchFamily="34" charset="0"/>
                <a:cs typeface="Arial" pitchFamily="34" charset="0"/>
              </a:rPr>
              <a:t>ОЖИДАЕМЫЕ РЕЗУЛЬТАТЫ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Скачать фоны для страниц книг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767307"/>
              </p:ext>
            </p:extLst>
          </p:nvPr>
        </p:nvGraphicFramePr>
        <p:xfrm>
          <a:off x="179512" y="1268760"/>
          <a:ext cx="8784976" cy="54005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1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302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РАЗДЕЛЫ ПРОГРАММЫ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ВИДЫ ДЕЯТЕЛЬНОСТИ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0586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Arial" pitchFamily="34" charset="0"/>
                          <a:cs typeface="Arial" pitchFamily="34" charset="0"/>
                        </a:rPr>
                        <a:t>Речевое развитие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Обзор иллюстраций «Города Воинской славы»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Беседы по картинам на военную тематику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 Чтение А.Митяев «Почему армия родная?» 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Е. Благинина «Шинель»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Слушаем и поем  песни на военную тематику«День победы», «Три танкиста», «В землянке»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7788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Arial" pitchFamily="34" charset="0"/>
                          <a:cs typeface="Arial" pitchFamily="34" charset="0"/>
                        </a:rPr>
                        <a:t>Познавательное развитие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Окружающий мир «Что такое героизм?»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Оформление «Книги Памяти»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Беседа «Дети- герои войны» </a:t>
                      </a:r>
                    </a:p>
                    <a:p>
                      <a:pPr algn="l">
                        <a:buFont typeface="Wingdings" pitchFamily="2" charset="2"/>
                        <a:buChar char="ü"/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Фотовыставка «Они защищали Родину!»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Создание альбома «Стихи о войне»</a:t>
                      </a:r>
                      <a:endParaRPr lang="ru-RU" sz="1400" dirty="0">
                        <a:latin typeface="+mn-lt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Фотовыставка «Они защищали Родину!»</a:t>
                      </a:r>
                      <a:endParaRPr lang="ru-RU" sz="1400" dirty="0">
                        <a:latin typeface="+mn-lt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Обзор иллюстраций«Города Воинской славы»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6181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Arial" pitchFamily="34" charset="0"/>
                          <a:cs typeface="Arial" pitchFamily="34" charset="0"/>
                        </a:rPr>
                        <a:t>Художественно-эстетическое развитие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Аппликация. «Солдат из бумаги»</a:t>
                      </a:r>
                    </a:p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Рисование «День Победы», «Я – будущий защитник» </a:t>
                      </a:r>
                    </a:p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Коллективная работа «Салют в честь Дня Победы» </a:t>
                      </a:r>
                    </a:p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Конструирование из строительного материала «Военная техника»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3022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Arial" pitchFamily="34" charset="0"/>
                          <a:cs typeface="Arial" pitchFamily="34" charset="0"/>
                        </a:rPr>
                        <a:t>Игровая деятельность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Дидактические игры «Военная техника», 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«Военные маневры»</a:t>
                      </a:r>
                    </a:p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Сюжетно-ролевые игры «Разведчики», «Я смелый»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51720" y="836712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ЭТАПЫ РЕАЛИЗАЦИИ ПРОЕКТА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Picture 2" descr="Шаблоны презентаций на тему 9 мая"/>
          <p:cNvPicPr>
            <a:picLocks noChangeAspect="1" noChangeArrowheads="1"/>
          </p:cNvPicPr>
          <p:nvPr/>
        </p:nvPicPr>
        <p:blipFill>
          <a:blip r:embed="rId3" cstate="print"/>
          <a:srcRect t="75200" b="2948"/>
          <a:stretch>
            <a:fillRect/>
          </a:stretch>
        </p:blipFill>
        <p:spPr bwMode="auto">
          <a:xfrm>
            <a:off x="0" y="0"/>
            <a:ext cx="9144000" cy="764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8" descr="9 Мая: matilda_i_ja — LiveJournal"/>
          <p:cNvPicPr>
            <a:picLocks noChangeAspect="1" noChangeArrowheads="1"/>
          </p:cNvPicPr>
          <p:nvPr/>
        </p:nvPicPr>
        <p:blipFill>
          <a:blip r:embed="rId3" cstate="print"/>
          <a:srcRect r="71026" b="9975"/>
          <a:stretch>
            <a:fillRect/>
          </a:stretch>
        </p:blipFill>
        <p:spPr bwMode="auto">
          <a:xfrm rot="974848">
            <a:off x="2535536" y="5580651"/>
            <a:ext cx="3269244" cy="836712"/>
          </a:xfrm>
          <a:prstGeom prst="rect">
            <a:avLst/>
          </a:prstGeom>
          <a:noFill/>
        </p:spPr>
      </p:pic>
      <p:pic>
        <p:nvPicPr>
          <p:cNvPr id="3" name="Picture 2" descr="C:\Users\Mordvina\Desktop\Рисунок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88641"/>
            <a:ext cx="5400600" cy="72007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476672"/>
            <a:ext cx="33843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РАБОТА С ДЕТЬМИ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ПОДГОТОВИТЕЛЬНАЯ ГРУППА «СКАЗКА» 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75648" y="1052736"/>
            <a:ext cx="31683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Обзор иллюстраций</a:t>
            </a:r>
          </a:p>
          <a:p>
            <a:pPr algn="ctr"/>
            <a:r>
              <a:rPr lang="ru-RU" sz="16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«Города Воинской славы»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564904"/>
            <a:ext cx="2843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6F3505"/>
                </a:solidFill>
                <a:latin typeface="Arial" pitchFamily="34" charset="0"/>
                <a:cs typeface="Arial" pitchFamily="34" charset="0"/>
              </a:rPr>
              <a:t>Создание альбома</a:t>
            </a:r>
          </a:p>
          <a:p>
            <a:pPr algn="ctr"/>
            <a:r>
              <a:rPr lang="ru-RU" sz="1600" b="1" dirty="0">
                <a:solidFill>
                  <a:srgbClr val="6F3505"/>
                </a:solidFill>
                <a:latin typeface="Arial" pitchFamily="34" charset="0"/>
                <a:cs typeface="Arial" pitchFamily="34" charset="0"/>
              </a:rPr>
              <a:t>«Стихи о войне»</a:t>
            </a:r>
            <a:endParaRPr lang="ru-RU" sz="1600" b="1" dirty="0">
              <a:solidFill>
                <a:srgbClr val="6F3505"/>
              </a:solidFill>
            </a:endParaRPr>
          </a:p>
        </p:txBody>
      </p:sp>
      <p:pic>
        <p:nvPicPr>
          <p:cNvPr id="31746" name="Picture 2" descr="Яндекс.Фотки переехали | Разное, Карта, Обо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212976"/>
            <a:ext cx="2520280" cy="331071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 rot="21342117">
            <a:off x="778095" y="3977458"/>
            <a:ext cx="12091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6F3505"/>
                </a:solidFill>
                <a:latin typeface="Arial" pitchFamily="34" charset="0"/>
                <a:cs typeface="Arial" pitchFamily="34" charset="0"/>
              </a:rPr>
              <a:t>«Стихи </a:t>
            </a:r>
          </a:p>
          <a:p>
            <a:pPr algn="ctr"/>
            <a:r>
              <a:rPr lang="ru-RU" b="1" dirty="0">
                <a:solidFill>
                  <a:srgbClr val="6F3505"/>
                </a:solidFill>
                <a:latin typeface="Arial" pitchFamily="34" charset="0"/>
                <a:cs typeface="Arial" pitchFamily="34" charset="0"/>
              </a:rPr>
              <a:t>о войне»</a:t>
            </a:r>
            <a:endParaRPr lang="ru-RU" b="1" dirty="0">
              <a:solidFill>
                <a:srgbClr val="6F3505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1378070">
            <a:off x="699584" y="4713380"/>
            <a:ext cx="140936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Никто не забыт! </a:t>
            </a:r>
          </a:p>
          <a:p>
            <a:pPr algn="ctr"/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Ничто не забыто!</a:t>
            </a:r>
          </a:p>
        </p:txBody>
      </p:sp>
      <p:sp>
        <p:nvSpPr>
          <p:cNvPr id="14" name="TextBox 13"/>
          <p:cNvSpPr txBox="1"/>
          <p:nvPr/>
        </p:nvSpPr>
        <p:spPr>
          <a:xfrm rot="21349929">
            <a:off x="683568" y="5532621"/>
            <a:ext cx="966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6F3505"/>
                </a:solidFill>
                <a:latin typeface="Arial" pitchFamily="34" charset="0"/>
                <a:cs typeface="Arial" pitchFamily="34" charset="0"/>
              </a:rPr>
              <a:t>Тюмень</a:t>
            </a:r>
          </a:p>
        </p:txBody>
      </p:sp>
      <p:pic>
        <p:nvPicPr>
          <p:cNvPr id="31748" name="Picture 4" descr="Плакаты к 75 — летию победы в войне: новые образцы. — ИПА: печати,  защищённые от подделок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1628800"/>
            <a:ext cx="2771425" cy="3240360"/>
          </a:xfrm>
          <a:prstGeom prst="rect">
            <a:avLst/>
          </a:prstGeom>
          <a:noFill/>
        </p:spPr>
      </p:pic>
      <p:pic>
        <p:nvPicPr>
          <p:cNvPr id="13314" name="Picture 2" descr="Дети - Герои Великой Отечественной Войны. - Фототемы - Форум Дети Mail.r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2492896"/>
            <a:ext cx="3362738" cy="275608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059832" y="1844824"/>
            <a:ext cx="30243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Выставка</a:t>
            </a:r>
          </a:p>
          <a:p>
            <a:pPr algn="ctr"/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«Деты герои войны»</a:t>
            </a:r>
            <a:endParaRPr lang="ru-RU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68144" y="6165304"/>
            <a:ext cx="2836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ПОМНИМ! </a:t>
            </a:r>
            <a:r>
              <a:rPr lang="ru-RU" b="1" dirty="0">
                <a:solidFill>
                  <a:srgbClr val="6F3505"/>
                </a:solidFill>
                <a:latin typeface="Arial" pitchFamily="34" charset="0"/>
                <a:cs typeface="Arial" pitchFamily="34" charset="0"/>
              </a:rPr>
              <a:t>ГОРДИМСЯ! </a:t>
            </a:r>
            <a:endParaRPr lang="ru-RU" dirty="0">
              <a:solidFill>
                <a:srgbClr val="6F3505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 descr="C:\Users\Mordvina\Desktop\ДЕТСКИЙ САД все\9 МАЯ 2020 год\День Победы\Прадеды\IMG-9fd87088ea978b2de8a8387ba126daa2-V.jpg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2339753" y="1484784"/>
            <a:ext cx="2160240" cy="28353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3796" name="Picture 4" descr="C:\Users\Mordvina\Desktop\ДЕТСКИЙ САД все\9 МАЯ 2020 год\День Победы\Прадеды\IMG-6e92ce146e960c34377e13faa767b832-V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4716016" y="1988840"/>
            <a:ext cx="2016224" cy="28013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3797" name="Picture 5" descr="C:\Users\Mordvina\Desktop\ДЕТСКИЙ САД все\9 МАЯ 2020 год\День Победы\Прадеды\рисуно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24744"/>
            <a:ext cx="2016224" cy="2669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51520" y="260648"/>
            <a:ext cx="3563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ФОТОВЫСТАВКА 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«МОЙ ПРАДЕД ГЕРОЙ!»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Picture 2" descr="C:\Users\Mordvina\Desktop\Рисунок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188640"/>
            <a:ext cx="5220072" cy="86409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644008" y="5733256"/>
            <a:ext cx="3779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РАБОТА С ДЕТЬМИ</a:t>
            </a:r>
          </a:p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ПОДГОТОВИТЕЛЬНАЯ ГРУППА «СКАЗКА» </a:t>
            </a:r>
            <a:endParaRPr lang="ru-RU" dirty="0"/>
          </a:p>
        </p:txBody>
      </p:sp>
      <p:pic>
        <p:nvPicPr>
          <p:cNvPr id="12289" name="Picture 1" descr="C:\Users\Mordvina\Desktop\ДЕТСКИЙ САД все\9 МАЯ 2020 год\День Победы\Прадеды\Алина Латыпов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2564904"/>
            <a:ext cx="2088232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2" descr="C:\Users\Mordvina\Desktop\Рисунок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5661248"/>
            <a:ext cx="4499992" cy="864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Mordvina\Desktop\ДЕТСКИЙ САД все\9 МАЯ 2020 год\День Победы\Слайды ДП\День Победы. Развитие речи - копия\Латыпо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3854998"/>
            <a:ext cx="2952328" cy="2399996"/>
          </a:xfrm>
          <a:prstGeom prst="rect">
            <a:avLst/>
          </a:prstGeom>
          <a:noFill/>
        </p:spPr>
      </p:pic>
      <p:pic>
        <p:nvPicPr>
          <p:cNvPr id="35843" name="Picture 3" descr="C:\Users\Mordvina\Desktop\ДЕТСКИЙ САД все\9 МАЯ 2020 год\День Победы\Слайды ДП\День Победы. Развитие речи - копия\Латыпова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68760"/>
            <a:ext cx="2736304" cy="2304256"/>
          </a:xfrm>
          <a:prstGeom prst="rect">
            <a:avLst/>
          </a:prstGeom>
          <a:noFill/>
        </p:spPr>
      </p:pic>
      <p:pic>
        <p:nvPicPr>
          <p:cNvPr id="35844" name="Picture 4" descr="C:\Users\Mordvina\Desktop\ДЕТСКИЙ САД все\9 МАЯ 2020 год\День Победы\Слайды ДП\День Победы. Развитие речи - копия\Синельник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1340768"/>
            <a:ext cx="2860129" cy="2232248"/>
          </a:xfrm>
          <a:prstGeom prst="rect">
            <a:avLst/>
          </a:prstGeom>
          <a:noFill/>
        </p:spPr>
      </p:pic>
      <p:pic>
        <p:nvPicPr>
          <p:cNvPr id="35845" name="Picture 5" descr="C:\Users\Mordvina\Desktop\ДЕТСКИЙ САД все\9 МАЯ 2020 год\День Победы\Слайды ДП\День Победы. Развитие речи - копия\слайд 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3861048"/>
            <a:ext cx="2952328" cy="2214246"/>
          </a:xfrm>
          <a:prstGeom prst="rect">
            <a:avLst/>
          </a:prstGeom>
          <a:noFill/>
        </p:spPr>
      </p:pic>
      <p:pic>
        <p:nvPicPr>
          <p:cNvPr id="35846" name="Picture 6" descr="C:\Users\Mordvina\Desktop\ДЕТСКИЙ САД все\9 МАЯ 2020 год\День Победы\Слайды ДП\День Победы. Развитие речи - копия\Слайд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861048"/>
            <a:ext cx="2915816" cy="2186862"/>
          </a:xfrm>
          <a:prstGeom prst="rect">
            <a:avLst/>
          </a:prstGeom>
          <a:noFill/>
        </p:spPr>
      </p:pic>
      <p:pic>
        <p:nvPicPr>
          <p:cNvPr id="35847" name="Picture 7" descr="C:\Users\Mordvina\Desktop\ДЕТСКИЙ САД все\9 МАЯ 2020 год\День Победы\Слайды ДП\День Победы. Развитие речи - копия\Слайд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1340768"/>
            <a:ext cx="2987824" cy="2240868"/>
          </a:xfrm>
          <a:prstGeom prst="rect">
            <a:avLst/>
          </a:prstGeom>
          <a:noFill/>
        </p:spPr>
      </p:pic>
      <p:pic>
        <p:nvPicPr>
          <p:cNvPr id="9" name="Picture 2" descr="C:\Users\Mordvina\Desktop\Рисунок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188640"/>
            <a:ext cx="5220072" cy="86409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11560" y="260648"/>
            <a:ext cx="2574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Создание альбома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«КНИГА ПАМЯТИ»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71800" y="6165304"/>
            <a:ext cx="33843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Arial" pitchFamily="34" charset="0"/>
                <a:cs typeface="Arial" pitchFamily="34" charset="0"/>
              </a:rPr>
              <a:t>РАБОТА С ДЕТЬМИ</a:t>
            </a:r>
          </a:p>
          <a:p>
            <a:pPr algn="ctr"/>
            <a:r>
              <a:rPr lang="ru-RU" sz="1400" b="1" dirty="0">
                <a:latin typeface="Arial" pitchFamily="34" charset="0"/>
                <a:cs typeface="Arial" pitchFamily="34" charset="0"/>
              </a:rPr>
              <a:t>ПОДГОТОВИТЕЛЬНАЯ ГРУППА «СКАЗКА» </a:t>
            </a:r>
            <a:endParaRPr lang="ru-RU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1124</TotalTime>
  <Words>851</Words>
  <Application>Microsoft Office PowerPoint</Application>
  <PresentationFormat>Экран (4:3)</PresentationFormat>
  <Paragraphs>138</Paragraphs>
  <Slides>14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Comic Sans MS</vt:lpstr>
      <vt:lpstr>Segoe Print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Mordvina</dc:creator>
  <cp:lastModifiedBy>Роман Кузнечевских</cp:lastModifiedBy>
  <cp:revision>168</cp:revision>
  <cp:lastPrinted>2021-10-11T14:50:50Z</cp:lastPrinted>
  <dcterms:created xsi:type="dcterms:W3CDTF">2020-10-09T14:43:15Z</dcterms:created>
  <dcterms:modified xsi:type="dcterms:W3CDTF">2022-01-16T16:50:49Z</dcterms:modified>
</cp:coreProperties>
</file>