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50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588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947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85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623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400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57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84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303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38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18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4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90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13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1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78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2404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9432" y="188640"/>
            <a:ext cx="7772400" cy="2979762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Повышение эффективности физического развития детей дошкольного возраста, посредством включения в систему </a:t>
            </a:r>
            <a:r>
              <a:rPr lang="ru-RU" sz="3600" b="1" dirty="0" err="1"/>
              <a:t>здоровьесберегающих</a:t>
            </a:r>
            <a:r>
              <a:rPr lang="ru-RU" sz="3600" b="1" dirty="0"/>
              <a:t> технологий.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933056"/>
            <a:ext cx="7992888" cy="2664296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ДМЦ «Флагман»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Педагог дополнительного образования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Ковалева Н.П.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99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860032" cy="3645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16632"/>
            <a:ext cx="7106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Массаж с массажными палочками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298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42493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Дыхательная гимнастика</a:t>
            </a:r>
            <a:r>
              <a:rPr lang="ru-RU" sz="2800" b="1" dirty="0"/>
              <a:t>— это, прежде всего, укрепление </a:t>
            </a:r>
            <a:r>
              <a:rPr lang="ru-RU" sz="2800" b="1" dirty="0" smtClean="0"/>
              <a:t> </a:t>
            </a:r>
            <a:r>
              <a:rPr lang="ru-RU" sz="2800" b="1" dirty="0"/>
              <a:t>здоровья</a:t>
            </a:r>
            <a:r>
              <a:rPr lang="ru-RU" sz="2800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 Упражнения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для органов дыхания помогают насытиться кислородом каждой клеточке организма ребёнка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Упражнения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учат ребятишек управлять своим дыханием, что, в свою очередь, формирует умение управлять собой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Правильное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дыхание улучшает работу головного мозга, сердца и нервной системы ребёнка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дыхательной и пищеварительной системы организма, укрепляет общее состояние здоровья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Дыхательная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</a:rPr>
              <a:t>гимнастика — отличная профилактика болезней органов дыхания.</a:t>
            </a:r>
          </a:p>
          <a:p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9850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4668011" cy="35010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628800"/>
            <a:ext cx="3813888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48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6632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Закаливание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 организма - </a:t>
            </a:r>
            <a:r>
              <a:rPr lang="ru-RU" sz="2000" b="1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это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  <a:latin typeface="Arial" panose="020B0604020202020204" pitchFamily="34" charset="0"/>
              </a:rPr>
              <a:t> система процедур, которые повышают сопротивляемость организма неблагоприятным воздействиям внешней среды, вырабатывают иммунитет, улучшают терморегуляцию, укрепляют дух. </a:t>
            </a:r>
            <a:endParaRPr lang="ru-RU" sz="2000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28" y="1412776"/>
            <a:ext cx="4083918" cy="54452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576" y="1606443"/>
            <a:ext cx="3813888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274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4137924" cy="55172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92796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74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Для коррекции плоскостопия мы используем «сенсорная тропа» или массажные дорожки. </a:t>
            </a:r>
            <a:r>
              <a:rPr lang="ru-RU" sz="2400" dirty="0" smtClean="0"/>
              <a:t>Такие </a:t>
            </a:r>
            <a:r>
              <a:rPr lang="ru-RU" sz="2400" dirty="0"/>
              <a:t>дорожки дети изготовили сами с помощью родителей. Была проведена работа с родителями по изготовлению массажной дорожки для дальнейшего использования детьми в ДОУ.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04864"/>
            <a:ext cx="4006377" cy="4273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132856"/>
            <a:ext cx="3651870" cy="472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23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3766939" cy="49678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48712"/>
            <a:ext cx="4248472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65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342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68760"/>
            <a:ext cx="4083918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2736"/>
            <a:ext cx="3219822" cy="4293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707" y="2564904"/>
            <a:ext cx="5672293" cy="425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7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515966" cy="6544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8720"/>
            <a:ext cx="4245936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0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548680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Актуальность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1916832"/>
            <a:ext cx="856895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Внедрению </a:t>
            </a:r>
            <a:r>
              <a:rPr lang="ru-RU" sz="2800" dirty="0" err="1" smtClean="0"/>
              <a:t>здоровьесберегающих</a:t>
            </a:r>
            <a:r>
              <a:rPr lang="ru-RU" sz="2800" dirty="0" smtClean="0"/>
              <a:t> технологий  способствуют воспитанию  интереса ребенка к процессу обучения, повышает познавательную активность, и самое главное, улучшает психоэмоциональное самочувствие и здоровье детей.</a:t>
            </a:r>
          </a:p>
          <a:p>
            <a:r>
              <a:rPr lang="ru-RU" sz="2800" dirty="0" smtClean="0"/>
              <a:t>Способствует снижению  заболеваемости, повышению уровня физической подготовленности, </a:t>
            </a:r>
            <a:r>
              <a:rPr lang="ru-RU" sz="2800" dirty="0" err="1" smtClean="0"/>
              <a:t>сформированности</a:t>
            </a:r>
            <a:r>
              <a:rPr lang="ru-RU" sz="2800" dirty="0" smtClean="0"/>
              <a:t> осознанной потребности в ведении здорового образа жизни.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098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Был организован конкурс : «Самая оригинальная дорожка здоровья»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668344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6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96552" y="0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i="1" dirty="0" smtClean="0">
                <a:solidFill>
                  <a:srgbClr val="FF0000"/>
                </a:solidFill>
              </a:rPr>
              <a:t>« Здоровье – не всё, </a:t>
            </a:r>
          </a:p>
          <a:p>
            <a:pPr algn="r"/>
            <a:r>
              <a:rPr lang="ru-RU" sz="3600" b="1" i="1" dirty="0" smtClean="0">
                <a:solidFill>
                  <a:srgbClr val="FF0000"/>
                </a:solidFill>
              </a:rPr>
              <a:t>но всё без здоровья- ничто»</a:t>
            </a:r>
          </a:p>
          <a:p>
            <a:pPr algn="r"/>
            <a:r>
              <a:rPr lang="ru-RU" sz="3600" b="1" i="1" dirty="0" smtClean="0">
                <a:solidFill>
                  <a:srgbClr val="FF0000"/>
                </a:solidFill>
              </a:rPr>
              <a:t>Сократ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39" y="3335146"/>
            <a:ext cx="81884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Здоровые дети- здоровое будущее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6" y="1241852"/>
            <a:ext cx="3678695" cy="20692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221088"/>
            <a:ext cx="3707904" cy="248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69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916832"/>
            <a:ext cx="65053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32513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64704"/>
            <a:ext cx="77048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Задачи:</a:t>
            </a:r>
          </a:p>
          <a:p>
            <a:r>
              <a:rPr lang="ru-RU" sz="3200" dirty="0"/>
              <a:t>•	сохранить здоровье детей</a:t>
            </a:r>
            <a:r>
              <a:rPr lang="ru-RU" sz="3200" dirty="0" smtClean="0"/>
              <a:t>;</a:t>
            </a:r>
          </a:p>
          <a:p>
            <a:endParaRPr lang="ru-RU" sz="3200" dirty="0"/>
          </a:p>
          <a:p>
            <a:r>
              <a:rPr lang="ru-RU" sz="3200" dirty="0"/>
              <a:t>•	создать условия для их своевременного и полноценного психического развития</a:t>
            </a:r>
            <a:r>
              <a:rPr lang="ru-RU" sz="3200" dirty="0" smtClean="0"/>
              <a:t>;</a:t>
            </a:r>
          </a:p>
          <a:p>
            <a:endParaRPr lang="ru-RU" sz="3200" dirty="0"/>
          </a:p>
          <a:p>
            <a:r>
              <a:rPr lang="ru-RU" sz="3200" dirty="0"/>
              <a:t>•	обеспечить каждому ребенку возможность радостно и содержательно прожить </a:t>
            </a:r>
            <a:r>
              <a:rPr lang="ru-RU" sz="3200" dirty="0" smtClean="0"/>
              <a:t>период  </a:t>
            </a:r>
            <a:r>
              <a:rPr lang="ru-RU" sz="3200" dirty="0"/>
              <a:t>дошкольного детства.</a:t>
            </a:r>
          </a:p>
        </p:txBody>
      </p:sp>
    </p:spTree>
    <p:extLst>
      <p:ext uri="{BB962C8B-B14F-4D97-AF65-F5344CB8AC3E}">
        <p14:creationId xmlns:p14="http://schemas.microsoft.com/office/powerpoint/2010/main" val="68296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Виды </a:t>
            </a:r>
            <a:r>
              <a:rPr lang="ru-RU" sz="3200" b="1" dirty="0" err="1" smtClean="0"/>
              <a:t>здоровьесберегающих</a:t>
            </a:r>
            <a:r>
              <a:rPr lang="ru-RU" sz="3200" b="1" dirty="0" smtClean="0"/>
              <a:t> технологий: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Утренняя гимнастика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Подвижные спортивные игры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Гимнастика для глаз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smtClean="0"/>
              <a:t>Самомассаж</a:t>
            </a:r>
            <a:endParaRPr lang="ru-RU" sz="36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Технологии музыкального воздействия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Гимнастика после сна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Дыхательная гимнастика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Физкультминутки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600" dirty="0" smtClean="0"/>
              <a:t>Закаливание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7534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624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Зарядка</a:t>
            </a:r>
            <a:r>
              <a:rPr lang="ru-RU" sz="2800" dirty="0"/>
              <a:t> укрепляет и развивает мышечную систему, повышает жизнедеятельность и трудоспособность, способствует закаливанию организма.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8" y="3212976"/>
            <a:ext cx="4536504" cy="34023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412776"/>
            <a:ext cx="4427984" cy="332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95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392" y="188640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Подвижные спортивные игры </a:t>
            </a:r>
            <a:r>
              <a:rPr lang="ru-RU" dirty="0" smtClean="0"/>
              <a:t>оказывают благоприятное действие на организм, во время игры напрягаются различные группы мышц, развивается ловкость, умение сохранять равновесие, быстро бегать, прыгать, ловить мяч и т.д.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92796"/>
            <a:ext cx="3579862" cy="51571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060848"/>
            <a:ext cx="4355976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3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8920"/>
            <a:ext cx="4355976" cy="41490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2656"/>
            <a:ext cx="512060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89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0" y="188640"/>
            <a:ext cx="5328557" cy="35501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476078"/>
            <a:ext cx="5076056" cy="338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81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01" y="116632"/>
            <a:ext cx="82091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Точечный массаж А.А. Уманской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96752"/>
            <a:ext cx="729681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58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225</TotalTime>
  <Words>284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Аспект</vt:lpstr>
      <vt:lpstr>Повышение эффективности физического развития детей дошкольного возраста, посредством включения в систему здоровьесберегающих технологий.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эффективности физического развития детей дошкольного возраста, посредством включения в систему здоровьесберегающих технологий.</dc:title>
  <dc:creator>BEST</dc:creator>
  <cp:lastModifiedBy>Nadya</cp:lastModifiedBy>
  <cp:revision>21</cp:revision>
  <dcterms:created xsi:type="dcterms:W3CDTF">2021-02-18T14:51:52Z</dcterms:created>
  <dcterms:modified xsi:type="dcterms:W3CDTF">2022-03-29T08:29:09Z</dcterms:modified>
</cp:coreProperties>
</file>