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8" r:id="rId1"/>
  </p:sldMasterIdLst>
  <p:notesMasterIdLst>
    <p:notesMasterId r:id="rId2"/>
  </p:notesMasterIdLst>
  <p:sldIdLst>
    <p:sldId id="261" r:id="rId3"/>
    <p:sldId id="256" r:id="rId4"/>
    <p:sldId id="258" r:id="rId5"/>
    <p:sldId id="263" r:id="rId6"/>
    <p:sldId id="259" r:id="rId7"/>
    <p:sldId id="262" r:id="rId8"/>
    <p:sldId id="257" r:id="rId9"/>
    <p:sldId id="260" r:id="rId10"/>
    <p:sldId id="273" r:id="rId11"/>
    <p:sldId id="274" r:id="rId12"/>
    <p:sldId id="275" r:id="rId13"/>
    <p:sldId id="276" r:id="rId14"/>
    <p:sldId id="277" r:id="rId15"/>
    <p:sldId id="278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</p:sldIdLst>
  <p:sldSz cx="12192000" cy="6858000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tags" Target="tags/tag1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slide" Target="slides/slide1.xml" /><Relationship Id="rId30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E2A46-91C8-4EB2-AC04-8F49239D9298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A3039-589B-4FE4-A919-501C35A90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09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A3039-589B-4FE4-A919-501C35A9093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236744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BC80DA-7A6C-8214-DBF4-3207A1E0FA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8DC6B1-23B7-E555-4195-596B69F30F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AE96ED-8122-72CA-94ED-F6926BE4B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85B4-104E-4D51-B419-BFC9E92B6BAA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FD1773-9601-EB32-A371-0A0917E1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F13176-4C02-5C4E-BB2A-61D2C1C8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7B58-7614-446A-AD4B-3B10C2D1F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15252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6C439C-7FC4-CFBB-35A9-D1D3FDC1F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A97B87-A936-4CE4-8BAB-A118348D4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C81C0B-10CA-36A8-9CEF-BBCCE1B40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85B4-104E-4D51-B419-BFC9E92B6BAA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83FD0D-3D30-7958-046D-2EADB0C64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25940C-F248-AD64-FAF1-614EE76A7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7B58-7614-446A-AD4B-3B10C2D1F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734285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040DAD5-CCEE-389B-1DA0-159DDF8DB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85B4-104E-4D51-B419-BFC9E92B6BAA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F069865-F50C-45DE-502D-2B3B37489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6F541A-EA54-65DD-48FB-8C80F3BBE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27B58-7614-446A-AD4B-3B10C2D1F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30060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C3B93B-EE89-B680-1132-2D475456C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5683DD-B031-850D-F0E6-FBD195EB9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850611-D1FF-060C-8FDD-E8E1307DAF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B85B4-104E-4D51-B419-BFC9E92B6BAA}" type="datetimeFigureOut">
              <a:rPr lang="ru-RU" smtClean="0"/>
              <a:t>24.03.2024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EFFC84-A43B-AA27-5EE3-0029E860F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F550B8-F104-4304-A60E-58DF8DFAC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27B58-7614-446A-AD4B-3B10C2D1F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8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5" r:id="rId3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1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15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16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17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1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19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slide" Target="slide6.xml" TargetMode="In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21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png" /><Relationship Id="rId3" Type="http://schemas.openxmlformats.org/officeDocument/2006/relationships/slide" Target="slide6.xml" TargetMode="Internal" /><Relationship Id="rId4" Type="http://schemas.openxmlformats.org/officeDocument/2006/relationships/image" Target="../media/image2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slide" Target="slide22.xml" TargetMode="Internal" /><Relationship Id="rId11" Type="http://schemas.openxmlformats.org/officeDocument/2006/relationships/slide" Target="slide23.xml" TargetMode="Internal" /><Relationship Id="rId2" Type="http://schemas.openxmlformats.org/officeDocument/2006/relationships/image" Target="../media/image6.jpeg" /><Relationship Id="rId3" Type="http://schemas.openxmlformats.org/officeDocument/2006/relationships/slide" Target="slide15.xml" TargetMode="Internal" /><Relationship Id="rId4" Type="http://schemas.openxmlformats.org/officeDocument/2006/relationships/slide" Target="slide16.xml" TargetMode="Internal" /><Relationship Id="rId5" Type="http://schemas.openxmlformats.org/officeDocument/2006/relationships/slide" Target="slide17.xml" TargetMode="Internal" /><Relationship Id="rId6" Type="http://schemas.openxmlformats.org/officeDocument/2006/relationships/slide" Target="slide18.xml" TargetMode="Internal" /><Relationship Id="rId7" Type="http://schemas.openxmlformats.org/officeDocument/2006/relationships/slide" Target="slide19.xml" TargetMode="Internal" /><Relationship Id="rId8" Type="http://schemas.openxmlformats.org/officeDocument/2006/relationships/slide" Target="slide20.xml" TargetMode="Internal" /><Relationship Id="rId9" Type="http://schemas.openxmlformats.org/officeDocument/2006/relationships/slide" Target="slide21.xml" TargetMode="In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103D1B-8F0E-9272-5E8D-FA7380EC1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36BCE5-33E2-FE7C-470E-86B42939E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5033C8-7D85-118A-0431-A8C037D47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62D80BB-C96E-3F61-44CB-9C3E111488A1}"/>
              </a:ext>
            </a:extLst>
          </p:cNvPr>
          <p:cNvSpPr/>
          <p:nvPr/>
        </p:nvSpPr>
        <p:spPr>
          <a:xfrm>
            <a:off x="3291802" y="855484"/>
            <a:ext cx="56083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>
                <a:solidFill>
                  <a:srgbClr val="00B0F0"/>
                </a:solidFill>
              </a:rPr>
              <a:t>ИНТЕЛЛЕКТУАЛЬНАЯ ИГРА </a:t>
            </a:r>
          </a:p>
          <a:p>
            <a:pPr algn="ctr"/>
            <a:r>
              <a:rPr lang="ru-RU" sz="3600" b="1">
                <a:solidFill>
                  <a:srgbClr val="00B0F0"/>
                </a:solidFill>
              </a:rPr>
              <a:t>ДЛЯ РОДИТЕЛЕЙ И ДЕТЕЙ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1A2D14-D018-C23E-367C-AEE0E1D5B5F6}"/>
              </a:ext>
            </a:extLst>
          </p:cNvPr>
          <p:cNvSpPr/>
          <p:nvPr/>
        </p:nvSpPr>
        <p:spPr>
          <a:xfrm>
            <a:off x="2273542" y="2109315"/>
            <a:ext cx="7644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«СЧАСТЛИВЫЙ СЛУЧАЙ»</a:t>
            </a:r>
            <a:endParaRPr lang="ru-RU" sz="5400" b="1" cap="none" spc="0">
              <a:ln w="13462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666A72C-2A68-82E2-4B48-41FCF3D1FCBC}"/>
              </a:ext>
            </a:extLst>
          </p:cNvPr>
          <p:cNvSpPr/>
          <p:nvPr/>
        </p:nvSpPr>
        <p:spPr>
          <a:xfrm>
            <a:off x="6592769" y="5169436"/>
            <a:ext cx="23074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0" cap="none" spc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ВОСПИТАТЕЛИ:</a:t>
            </a:r>
          </a:p>
          <a:p>
            <a:r>
              <a:rPr lang="ru-RU" sz="200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КОЛЕГОВА Л. В.</a:t>
            </a:r>
          </a:p>
          <a:p>
            <a:r>
              <a:rPr lang="ru-RU" sz="2000" b="0" cap="none" spc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ЛОЩЕНОВА Н. Л.</a:t>
            </a:r>
          </a:p>
          <a:p>
            <a:r>
              <a:rPr lang="ru-RU" sz="200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ТОРОПИЦЫНА П. С.</a:t>
            </a:r>
            <a:endParaRPr lang="ru-RU" sz="2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65524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7C71F1-5FC0-12E8-1085-04D7180E32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38" r="8977" b="18182"/>
          <a:stretch>
            <a:fillRect/>
          </a:stretch>
        </p:blipFill>
        <p:spPr>
          <a:xfrm>
            <a:off x="2015613" y="1907458"/>
            <a:ext cx="7737987" cy="469646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B66408B-17D5-A121-BAA5-910E41A36C40}"/>
              </a:ext>
            </a:extLst>
          </p:cNvPr>
          <p:cNvSpPr/>
          <p:nvPr/>
        </p:nvSpPr>
        <p:spPr>
          <a:xfrm>
            <a:off x="2661659" y="479774"/>
            <a:ext cx="712432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i="1" cap="none" spc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ЧЕТВЕРТЫЙ ГЕЙМ:</a:t>
            </a:r>
          </a:p>
          <a:p>
            <a:pPr algn="ctr"/>
            <a:r>
              <a:rPr lang="ru-RU" sz="5400" b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«ГОНКА ЗА ЛИДЕРОМ»</a:t>
            </a:r>
            <a:endParaRPr lang="ru-RU" sz="5400" b="1" cap="none" spc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689050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01E77-06D9-DB07-4AA7-6CB2DA943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5FD9A3-C117-8772-A868-B8C6527D6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2B189C-AC0B-DB50-8CF3-416CFB58F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80CAFD4-DC57-BD35-F373-1383FDB57602}"/>
              </a:ext>
            </a:extLst>
          </p:cNvPr>
          <p:cNvSpPr/>
          <p:nvPr/>
        </p:nvSpPr>
        <p:spPr>
          <a:xfrm>
            <a:off x="1542622" y="174974"/>
            <a:ext cx="8068171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60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Вот тебе сказка, а мне бубликов связка</a:t>
            </a:r>
          </a:p>
          <a:p>
            <a:pPr algn="just"/>
            <a:endParaRPr lang="ru-RU" sz="3600">
              <a:solidFill>
                <a:srgbClr val="00B050"/>
              </a:solidFill>
              <a:effectLst/>
              <a:latin typeface="Times New Roman" panose="02020603050405020304" pitchFamily="18" charset="0"/>
              <a:ea typeface="NSimSun" panose="02010609030101010101" pitchFamily="49" charset="-122"/>
              <a:cs typeface="Liberation Mono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Скоро сказка сказывается, </a:t>
            </a:r>
          </a:p>
          <a:p>
            <a:pPr algn="just"/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да не скоро дело делается</a:t>
            </a:r>
          </a:p>
          <a:p>
            <a:pPr algn="just"/>
            <a:endParaRPr lang="ru-RU" sz="3600">
              <a:solidFill>
                <a:srgbClr val="00B050"/>
              </a:solidFill>
              <a:latin typeface="Times New Roman" panose="02020603050405020304" pitchFamily="18" charset="0"/>
              <a:ea typeface="NSimSun" panose="02010609030101010101" pitchFamily="49" charset="-122"/>
              <a:cs typeface="Liberation Mono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Всякой сказке бывает конец</a:t>
            </a:r>
            <a:endParaRPr lang="ru-RU" sz="3600">
              <a:solidFill>
                <a:srgbClr val="00B050"/>
              </a:solidFill>
              <a:latin typeface="Liberation Mono"/>
              <a:ea typeface="NSimSun" panose="02010609030101010101" pitchFamily="49" charset="-122"/>
              <a:cs typeface="Liberation Mono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>
              <a:solidFill>
                <a:srgbClr val="00000A"/>
              </a:solidFill>
              <a:latin typeface="Liberation Mono"/>
              <a:ea typeface="NSimSun" panose="02010609030101010101" pitchFamily="49" charset="-122"/>
              <a:cs typeface="Liberation Mono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800">
              <a:solidFill>
                <a:srgbClr val="00000A"/>
              </a:solidFill>
              <a:effectLst/>
              <a:latin typeface="Liberation Mono"/>
              <a:ea typeface="NSimSun" panose="02010609030101010101" pitchFamily="49" charset="-122"/>
              <a:cs typeface="Liberation Mono"/>
            </a:endParaRPr>
          </a:p>
        </p:txBody>
      </p:sp>
    </p:spTree>
    <p:extLst>
      <p:ext uri="{BB962C8B-B14F-4D97-AF65-F5344CB8AC3E}">
        <p14:creationId xmlns:p14="http://schemas.microsoft.com/office/powerpoint/2010/main" val="96704519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A303D0-3631-6A00-2140-30A225ECF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187E87B-E7A0-5254-DD43-30A9227DBC02}"/>
              </a:ext>
            </a:extLst>
          </p:cNvPr>
          <p:cNvSpPr/>
          <p:nvPr/>
        </p:nvSpPr>
        <p:spPr>
          <a:xfrm>
            <a:off x="6990275" y="1767007"/>
            <a:ext cx="497604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i="1" cap="none" spc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ПЯТЫЙ ГЕЙМ:</a:t>
            </a:r>
          </a:p>
          <a:p>
            <a:pPr algn="ctr"/>
            <a:r>
              <a:rPr lang="ru-RU" sz="5400" b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«ЧУДО-ЮДО»</a:t>
            </a:r>
            <a:endParaRPr lang="ru-RU" sz="5400" b="1" cap="none" spc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48601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194180E-867D-A36A-137F-72EDE9B09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1A90A8-966B-F995-73CA-ED1E915EEC43}"/>
              </a:ext>
            </a:extLst>
          </p:cNvPr>
          <p:cNvSpPr/>
          <p:nvPr/>
        </p:nvSpPr>
        <p:spPr>
          <a:xfrm>
            <a:off x="1587607" y="616020"/>
            <a:ext cx="699422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b="0" cap="none" spc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ВСЯКАЯ ВОДИЦА </a:t>
            </a:r>
          </a:p>
          <a:p>
            <a:r>
              <a:rPr lang="ru-RU" sz="4800" b="0" cap="none" spc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ПИТЬЯ ГОДИТСЯ, </a:t>
            </a:r>
          </a:p>
          <a:p>
            <a:r>
              <a:rPr lang="ru-RU" sz="4800" b="0" cap="none" spc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 ВСЯКАЯ СКАЗКА </a:t>
            </a:r>
          </a:p>
          <a:p>
            <a:r>
              <a:rPr lang="ru-RU" sz="4800" b="0" cap="none" spc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ЛЮДЯМ УКАЗКА</a:t>
            </a:r>
          </a:p>
        </p:txBody>
      </p:sp>
    </p:spTree>
    <p:extLst>
      <p:ext uri="{BB962C8B-B14F-4D97-AF65-F5344CB8AC3E}">
        <p14:creationId xmlns:p14="http://schemas.microsoft.com/office/powerpoint/2010/main" val="210214126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A7EF844-27DF-6E53-5D53-E44FBDDA0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63F9BAF-0CDF-9FFE-A0AF-C747B1B9B5F7}"/>
              </a:ext>
            </a:extLst>
          </p:cNvPr>
          <p:cNvSpPr/>
          <p:nvPr/>
        </p:nvSpPr>
        <p:spPr>
          <a:xfrm>
            <a:off x="352283" y="755077"/>
            <a:ext cx="1119248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ПОЗДРАВЛЯЕМ </a:t>
            </a:r>
          </a:p>
          <a:p>
            <a:pPr algn="ctr"/>
            <a:r>
              <a:rPr lang="ru-RU" sz="4800" b="1" i="1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ВСЕХ УЧАСТНИКОВ И ПОБЕДИТЕЛЕЙ!</a:t>
            </a:r>
          </a:p>
          <a:p>
            <a:pPr algn="ctr"/>
            <a:endParaRPr lang="ru-RU" sz="4800" b="1" i="1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800" b="1" i="1" cap="none" spc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БЛАГОДАРИМ ЗА ИГРУ!</a:t>
            </a:r>
          </a:p>
        </p:txBody>
      </p:sp>
    </p:spTree>
    <p:extLst>
      <p:ext uri="{BB962C8B-B14F-4D97-AF65-F5344CB8AC3E}">
        <p14:creationId xmlns:p14="http://schemas.microsoft.com/office/powerpoint/2010/main" val="75292062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47182-4465-D8BE-0AB0-B784C475A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703101-46E3-AAAA-5D4D-C4EEB20FE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3B6F5930-ADAC-01A5-73E4-9289EA3848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E0BD9E-1CBD-59EE-D805-CB0551663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6823" y="245806"/>
            <a:ext cx="3678353" cy="481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9495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9FE072-D10A-FE1B-90BC-95F4646CA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86B4AA-1921-38AD-4BFF-817853111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02B7D8DB-648D-6B5E-E13C-06367B5176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ADA3B1-8BDD-376F-0708-582E9DD23D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620" t="7885" r="8297" b="5324"/>
          <a:stretch>
            <a:fillRect/>
          </a:stretch>
        </p:blipFill>
        <p:spPr>
          <a:xfrm>
            <a:off x="4239098" y="681037"/>
            <a:ext cx="3713804" cy="453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64773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143E5-A8A8-9D06-8BB7-EF9CA23D9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DA8B4C-D3E5-A669-3FA0-EB87E0069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10A4B5F4-025D-BCD4-8D32-D6B1C9EA6A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EC3869-9C21-3BCA-F276-EC87948C6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653" y="365125"/>
            <a:ext cx="5362693" cy="446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125989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957F2-97B0-6C06-5855-2656DB86F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031128-72E4-C586-7E40-BBA4468DA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A48D9454-8E07-CB64-48EC-7DE9065CEA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E6C9E7-E4BB-6189-A87C-EE2C6754D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883" y="364805"/>
            <a:ext cx="3476234" cy="455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62744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CFF3F9-071E-2298-52EB-4D0569C8C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5FFBC1-BA15-074B-B458-3B8044F07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10662360-14FE-F7B3-DF9C-FE80BBC0A4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6863FA-B078-4679-6C18-C6578E6E6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8381" y="65651"/>
            <a:ext cx="3315237" cy="499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9759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AA3B2-45AC-E059-03A2-4DA6BBCD9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6ECB01-C8D3-FDF5-51B6-FA300CA4BE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293A45-209D-76E6-78E9-02287FDB12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137" b="-5740"/>
          <a:stretch>
            <a:fillRect/>
          </a:stretch>
        </p:blipFill>
        <p:spPr>
          <a:xfrm>
            <a:off x="0" y="-1"/>
            <a:ext cx="12191999" cy="708905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27DDFD8-D059-AD92-86C3-21CA9E17722F}"/>
              </a:ext>
            </a:extLst>
          </p:cNvPr>
          <p:cNvSpPr/>
          <p:nvPr/>
        </p:nvSpPr>
        <p:spPr>
          <a:xfrm>
            <a:off x="7484338" y="3165205"/>
            <a:ext cx="2616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2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D5DF21D-79E6-A537-B87C-4F55F7EE3B72}"/>
              </a:ext>
            </a:extLst>
          </p:cNvPr>
          <p:cNvSpPr/>
          <p:nvPr/>
        </p:nvSpPr>
        <p:spPr>
          <a:xfrm>
            <a:off x="1425677" y="345034"/>
            <a:ext cx="11592232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" panose="020b0502040204020203" pitchFamily="34" charset="0"/>
              </a:rPr>
              <a:t>ТЕМА ИГРЫ:</a:t>
            </a:r>
            <a:endParaRPr lang="ru-RU" sz="600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hnschrift Light" panose="020b0502040204020203" pitchFamily="34" charset="0"/>
            </a:endParaRPr>
          </a:p>
          <a:p>
            <a:pPr algn="ctr"/>
            <a:r>
              <a:rPr lang="ru-RU" sz="600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«СКАЗКА – ЛОЖЬ, </a:t>
            </a:r>
          </a:p>
          <a:p>
            <a:pPr algn="ctr"/>
            <a:r>
              <a:rPr lang="ru-RU" sz="600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ДА В НЕЙ НАМЁК…»</a:t>
            </a:r>
            <a:endParaRPr lang="ru-RU" sz="6000" b="0" cap="none" spc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endParaRPr lang="ru-RU" sz="5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2677094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6B10E-EB95-D4A1-6559-9618E6C45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26D0DF-FD3E-9703-ED67-2ECB98635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7D226B9F-4E73-CC26-5F19-F24AED96B4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20829E-18FD-DFA5-5B55-4C9170C8BE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8201" t="4015" r="21756" b="5324"/>
          <a:stretch>
            <a:fillRect/>
          </a:stretch>
        </p:blipFill>
        <p:spPr>
          <a:xfrm>
            <a:off x="4414684" y="550607"/>
            <a:ext cx="3362632" cy="4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96437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1A79B-F846-5B17-3D35-BAC93D538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4C3B0E-FF46-5C6E-6F13-066493C49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54D53CE7-F0DE-1744-D1B5-63A15E020E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69" b="136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10320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6B16B3-B6FA-524E-9721-C96443983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1D54A9-9ED1-CEF7-6A31-C832EAE69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F523942D-9023-FC0C-9302-C7869838DB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3423ECC-797D-60E0-6163-132B0FCFF4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598" t="9930" r="7553" b="14840"/>
          <a:stretch>
            <a:fillRect/>
          </a:stretch>
        </p:blipFill>
        <p:spPr>
          <a:xfrm>
            <a:off x="3869562" y="275303"/>
            <a:ext cx="4452875" cy="482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230965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959B5-B4B9-9F53-7F06-9702FC1CF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53366B-D4F5-F8A8-D74E-098479CDB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93C36440-5BDF-3067-2B2F-03DE8CAF1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8" y="0"/>
            <a:ext cx="12073944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289268-D203-DADA-6AE6-7130B8BF3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822" y="365125"/>
            <a:ext cx="4756355" cy="475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00732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E4169-1879-D1B7-07FC-1CB2B1866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D9BCDA-8238-228A-67C9-17F0E4E58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FD2212-2709-F750-20FF-7E6DD84B4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429" y="0"/>
            <a:ext cx="13062858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78AB2F7-A79F-6609-96CA-50ED8B96DD70}"/>
              </a:ext>
            </a:extLst>
          </p:cNvPr>
          <p:cNvSpPr/>
          <p:nvPr/>
        </p:nvSpPr>
        <p:spPr>
          <a:xfrm>
            <a:off x="1052792" y="365125"/>
            <a:ext cx="100864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i="1" cap="none" spc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Первый ГЕЙМ:</a:t>
            </a:r>
          </a:p>
          <a:p>
            <a:pPr algn="ctr"/>
            <a:r>
              <a:rPr lang="ru-RU" sz="5400" b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«ДАЛЬШЕ, ДАЛЬШЕ, ДАЛЬШЕ…»</a:t>
            </a:r>
            <a:endParaRPr lang="ru-RU" sz="5400" b="1" cap="none" spc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773743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8D285-5BDA-D983-165E-012832AE9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пословицы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4606B4-C64E-D8BC-FCF5-79BB62479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7442BD-3DF1-10B6-829E-EE33C669C9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112"/>
          <a:stretch>
            <a:fillRect/>
          </a:stretch>
        </p:blipFill>
        <p:spPr>
          <a:xfrm>
            <a:off x="0" y="0"/>
            <a:ext cx="12192000" cy="766075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F4704CC-4548-C5FB-B458-D779E6B1EE6F}"/>
              </a:ext>
            </a:extLst>
          </p:cNvPr>
          <p:cNvSpPr/>
          <p:nvPr/>
        </p:nvSpPr>
        <p:spPr>
          <a:xfrm>
            <a:off x="2139908" y="215642"/>
            <a:ext cx="698079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400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Сказка-ложь, да в ней намёк</a:t>
            </a:r>
          </a:p>
          <a:p>
            <a:pPr algn="just"/>
            <a:endParaRPr lang="ru-RU" sz="4000">
              <a:solidFill>
                <a:srgbClr val="00B050"/>
              </a:solidFill>
              <a:effectLst/>
              <a:latin typeface="Times New Roman" pitchFamily="18" charset="0"/>
              <a:ea typeface="NSimSun" panose="02010609030101010101" pitchFamily="49" charset="-122"/>
              <a:cs typeface="Liberation Mono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40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Сказка-сердцу ласка</a:t>
            </a:r>
          </a:p>
          <a:p>
            <a:pPr algn="just"/>
            <a:endParaRPr lang="ru-RU" sz="4000">
              <a:solidFill>
                <a:srgbClr val="00B050"/>
              </a:solidFill>
              <a:latin typeface="Times New Roman" panose="02020603050405020304" pitchFamily="18" charset="0"/>
              <a:ea typeface="NSimSun" panose="02010609030101010101" pitchFamily="49" charset="-122"/>
              <a:cs typeface="Liberation Mono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40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Кто любит пляски, а кто слушать сказки</a:t>
            </a:r>
            <a:endParaRPr lang="ru-RU" sz="4000">
              <a:solidFill>
                <a:srgbClr val="00000A"/>
              </a:solidFill>
              <a:latin typeface="Liberation Mono"/>
              <a:ea typeface="NSimSun" panose="02010609030101010101" pitchFamily="49" charset="-122"/>
              <a:cs typeface="Liberation Mono"/>
            </a:endParaRPr>
          </a:p>
        </p:txBody>
      </p:sp>
    </p:spTree>
    <p:extLst>
      <p:ext uri="{BB962C8B-B14F-4D97-AF65-F5344CB8AC3E}">
        <p14:creationId xmlns:p14="http://schemas.microsoft.com/office/powerpoint/2010/main" val="404627513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7194AD-C2B0-F83E-2676-858A11E9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5BE561-A0D8-D4A6-BED2-2AD082D37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81B69B-08FE-047A-EA32-63D24A15B3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866" r="30040" b="8294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302BA4F-ED56-AF38-462A-DD2AC42DBF0D}"/>
              </a:ext>
            </a:extLst>
          </p:cNvPr>
          <p:cNvSpPr/>
          <p:nvPr/>
        </p:nvSpPr>
        <p:spPr>
          <a:xfrm>
            <a:off x="579011" y="532963"/>
            <a:ext cx="5586914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i="1" cap="none" spc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Второй ГЕЙМ:</a:t>
            </a:r>
          </a:p>
          <a:p>
            <a:pPr algn="ctr"/>
            <a:r>
              <a:rPr lang="ru-RU" sz="6600" b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«ЗАМОРОЧКИ </a:t>
            </a:r>
          </a:p>
          <a:p>
            <a:pPr algn="ctr"/>
            <a:r>
              <a:rPr lang="ru-RU" sz="6600" b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 БОЧКИ»</a:t>
            </a:r>
            <a:endParaRPr lang="ru-RU" sz="6600" b="1" cap="none" spc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34810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F1E2B9-EB54-D551-4C30-73F903FEF8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959" b="4392"/>
          <a:stretch>
            <a:fillRect/>
          </a:stretch>
        </p:blipFill>
        <p:spPr>
          <a:xfrm>
            <a:off x="0" y="-68826"/>
            <a:ext cx="12192000" cy="6926826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52DD09FA-47E8-F8E1-8DF1-BB20AABE99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148527"/>
              </p:ext>
            </p:extLst>
          </p:nvPr>
        </p:nvGraphicFramePr>
        <p:xfrm>
          <a:off x="1966450" y="0"/>
          <a:ext cx="8259099" cy="5270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3033">
                  <a:extLst>
                    <a:ext uri="{9D8B030D-6E8A-4147-A177-3AD203B41FA5}">
                      <a16:colId xmlns:a16="http://schemas.microsoft.com/office/drawing/2014/main" val="2977453812"/>
                    </a:ext>
                  </a:extLst>
                </a:gridCol>
                <a:gridCol w="2753033">
                  <a:extLst>
                    <a:ext uri="{9D8B030D-6E8A-4147-A177-3AD203B41FA5}">
                      <a16:colId xmlns:a16="http://schemas.microsoft.com/office/drawing/2014/main" val="1916890358"/>
                    </a:ext>
                  </a:extLst>
                </a:gridCol>
                <a:gridCol w="2753033">
                  <a:extLst>
                    <a:ext uri="{9D8B030D-6E8A-4147-A177-3AD203B41FA5}">
                      <a16:colId xmlns:a16="http://schemas.microsoft.com/office/drawing/2014/main" val="1192872519"/>
                    </a:ext>
                  </a:extLst>
                </a:gridCol>
              </a:tblGrid>
              <a:tr h="1756697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3" action="ppaction://hlinksldjump"/>
                        </a:rPr>
                        <a:t>1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4" action="ppaction://hlinksldjump"/>
                        </a:rPr>
                        <a:t>2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5" action="ppaction://hlinksldjump"/>
                        </a:rPr>
                        <a:t>3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750231"/>
                  </a:ext>
                </a:extLst>
              </a:tr>
              <a:tr h="1756697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6" action="ppaction://hlinksldjump"/>
                        </a:rPr>
                        <a:t>4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7" action="ppaction://hlinksldjump"/>
                        </a:rPr>
                        <a:t>5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8" action="ppaction://hlinksldjump"/>
                        </a:rPr>
                        <a:t>6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707263"/>
                  </a:ext>
                </a:extLst>
              </a:tr>
              <a:tr h="1756697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9" action="ppaction://hlinksldjump"/>
                        </a:rPr>
                        <a:t>7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10" action="ppaction://hlinksldjump"/>
                        </a:rPr>
                        <a:t>8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6600">
                          <a:solidFill>
                            <a:srgbClr val="FF0000"/>
                          </a:solidFill>
                          <a:hlinkClick r:id="rId11" action="ppaction://hlinksldjump"/>
                        </a:rPr>
                        <a:t>9</a:t>
                      </a:r>
                      <a:endParaRPr lang="ru-RU" sz="66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479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02541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8A7A5-AE78-270F-45EF-1C3EEB3E4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392DD6-8BC7-0D2D-A3FA-84CC9CC57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9DC56C-6904-1BCE-FE12-791E81B4D9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51" b="12451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50EEF77-E2AB-3B05-61E8-298CB9FD292C}"/>
              </a:ext>
            </a:extLst>
          </p:cNvPr>
          <p:cNvSpPr/>
          <p:nvPr/>
        </p:nvSpPr>
        <p:spPr>
          <a:xfrm>
            <a:off x="2595015" y="365125"/>
            <a:ext cx="5940088" cy="48936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60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Мал бывал-сказки слушал, </a:t>
            </a:r>
          </a:p>
          <a:p>
            <a:pPr algn="just"/>
            <a:r>
              <a:rPr lang="ru-RU" sz="360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а вырос сам стал сказывать</a:t>
            </a:r>
          </a:p>
          <a:p>
            <a:pPr algn="just"/>
            <a:endParaRPr lang="ru-RU" sz="3600">
              <a:solidFill>
                <a:srgbClr val="00B050"/>
              </a:solidFill>
              <a:effectLst/>
              <a:latin typeface="Times New Roman" pitchFamily="18" charset="0"/>
              <a:ea typeface="NSimSun" panose="02010609030101010101" pitchFamily="49" charset="-122"/>
              <a:cs typeface="Liberation Mono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Жизнь, как в сказке, </a:t>
            </a:r>
          </a:p>
          <a:p>
            <a:pPr algn="just"/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чем дальше, тем страшнее</a:t>
            </a:r>
          </a:p>
          <a:p>
            <a:pPr algn="just"/>
            <a:endParaRPr lang="ru-RU" sz="3600">
              <a:solidFill>
                <a:srgbClr val="00B050"/>
              </a:solidFill>
              <a:latin typeface="Times New Roman" panose="02020603050405020304" pitchFamily="18" charset="0"/>
              <a:ea typeface="NSimSun" panose="02010609030101010101" pitchFamily="49" charset="-122"/>
              <a:cs typeface="Liberation Mono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Сказка вся, больше </a:t>
            </a:r>
          </a:p>
          <a:p>
            <a:pPr algn="just"/>
            <a:r>
              <a:rPr lang="ru-RU" sz="36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сказывать нельзя</a:t>
            </a:r>
            <a:endParaRPr lang="ru-RU" sz="3600">
              <a:solidFill>
                <a:srgbClr val="00B050"/>
              </a:solidFill>
              <a:latin typeface="Liberation Mono"/>
              <a:ea typeface="NSimSun" panose="02010609030101010101" pitchFamily="49" charset="-122"/>
              <a:cs typeface="Liberation Mono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>
              <a:solidFill>
                <a:srgbClr val="00000A"/>
              </a:solidFill>
              <a:effectLst/>
              <a:latin typeface="Liberation Mono"/>
              <a:ea typeface="NSimSun" panose="02010609030101010101" pitchFamily="49" charset="-122"/>
              <a:cs typeface="Liberation Mono"/>
            </a:endParaRPr>
          </a:p>
        </p:txBody>
      </p:sp>
    </p:spTree>
    <p:extLst>
      <p:ext uri="{BB962C8B-B14F-4D97-AF65-F5344CB8AC3E}">
        <p14:creationId xmlns:p14="http://schemas.microsoft.com/office/powerpoint/2010/main" val="336634549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6D43F4-3C90-2D79-4493-BCA6DF92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856969-789F-3238-2D81-279907184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B0C0CF-9BCA-4FAC-1325-337DD8160D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715" b="11715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9E1C216-3EB2-4000-CFB2-6C6365BA15A1}"/>
              </a:ext>
            </a:extLst>
          </p:cNvPr>
          <p:cNvSpPr/>
          <p:nvPr/>
        </p:nvSpPr>
        <p:spPr>
          <a:xfrm>
            <a:off x="209630" y="266803"/>
            <a:ext cx="6109365" cy="233910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i="1" cap="none" spc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Третий ГЕЙМ:</a:t>
            </a:r>
          </a:p>
          <a:p>
            <a:pPr algn="ctr"/>
            <a:r>
              <a:rPr lang="ru-RU" sz="4800" b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«ТЁМНАЯ ЛОШАДКА»</a:t>
            </a:r>
            <a:endParaRPr lang="ru-RU" sz="4800" b="1" cap="none" spc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2370650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24F985-6A13-EC51-5F13-9778D0FAE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23922-4BAB-8BC7-A32D-E74F2079B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D5B4DC-E16E-7004-C07A-6DCBD7C49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396042-EB61-DE68-6066-613CC5DE836B}"/>
              </a:ext>
            </a:extLst>
          </p:cNvPr>
          <p:cNvSpPr/>
          <p:nvPr/>
        </p:nvSpPr>
        <p:spPr>
          <a:xfrm>
            <a:off x="1081000" y="184805"/>
            <a:ext cx="8122545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320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Бывает свинка-золотая щетинка, </a:t>
            </a:r>
          </a:p>
          <a:p>
            <a:pPr algn="just"/>
            <a:r>
              <a:rPr lang="ru-RU" sz="320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да только в сказках</a:t>
            </a:r>
          </a:p>
          <a:p>
            <a:pPr algn="just"/>
            <a:endParaRPr lang="ru-RU" sz="3200">
              <a:solidFill>
                <a:srgbClr val="00B050"/>
              </a:solidFill>
              <a:effectLst/>
              <a:latin typeface="Times New Roman" pitchFamily="18" charset="0"/>
              <a:ea typeface="NSimSun" panose="02010609030101010101" pitchFamily="49" charset="-122"/>
              <a:cs typeface="Liberation Mono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32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Сказка от начала начинается, до конца </a:t>
            </a:r>
          </a:p>
          <a:p>
            <a:pPr algn="just"/>
            <a:r>
              <a:rPr lang="ru-RU" sz="32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читается, в середине не перебивается</a:t>
            </a:r>
          </a:p>
          <a:p>
            <a:pPr algn="just"/>
            <a:endParaRPr lang="ru-RU" sz="3200">
              <a:solidFill>
                <a:srgbClr val="00B050"/>
              </a:solidFill>
              <a:latin typeface="Times New Roman" panose="02020603050405020304" pitchFamily="18" charset="0"/>
              <a:ea typeface="NSimSun" panose="02010609030101010101" pitchFamily="49" charset="-122"/>
              <a:cs typeface="Liberation Mono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3200">
                <a:solidFill>
                  <a:srgbClr val="00B050"/>
                </a:solidFill>
                <a:latin typeface="Times New Roman" panose="02020603050405020304" pitchFamily="18" charset="0"/>
                <a:ea typeface="NSimSun" panose="02010609030101010101" pitchFamily="49" charset="-122"/>
                <a:cs typeface="Liberation Mono"/>
              </a:rPr>
              <a:t>Быль не сказка: из неё слова не выкинешь</a:t>
            </a:r>
            <a:endParaRPr lang="ru-RU" sz="3200">
              <a:solidFill>
                <a:srgbClr val="00B050"/>
              </a:solidFill>
              <a:latin typeface="Liberation Mono"/>
              <a:ea typeface="NSimSun" panose="02010609030101010101" pitchFamily="49" charset="-122"/>
              <a:cs typeface="Liberation Mono"/>
            </a:endParaRPr>
          </a:p>
        </p:txBody>
      </p:sp>
    </p:spTree>
    <p:extLst>
      <p:ext uri="{BB962C8B-B14F-4D97-AF65-F5344CB8AC3E}">
        <p14:creationId xmlns:p14="http://schemas.microsoft.com/office/powerpoint/2010/main" val="123276955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48</Paragraphs>
  <Slides>23</Slides>
  <Notes>1</Notes>
  <TotalTime>157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32">
      <vt:lpstr>Arial</vt:lpstr>
      <vt:lpstr>Calibri Light</vt:lpstr>
      <vt:lpstr>Calibri</vt:lpstr>
      <vt:lpstr>Bahnschrift Light</vt:lpstr>
      <vt:lpstr>Arial Narrow</vt:lpstr>
      <vt:lpstr>Times New Roman</vt:lpstr>
      <vt:lpstr>NSimSun</vt:lpstr>
      <vt:lpstr>Liberation Mono</vt:lpstr>
      <vt:lpstr>Тема Office</vt:lpstr>
      <vt:lpstr>PowerPoint Presentation</vt:lpstr>
      <vt:lpstr>PowerPoint Presentation</vt:lpstr>
      <vt:lpstr>PowerPoint Presentation</vt:lpstr>
      <vt:lpstr>пословицы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Полина Торопицына</dc:creator>
  <cp:lastModifiedBy>Полина Торопицына</cp:lastModifiedBy>
  <cp:revision>7</cp:revision>
  <dcterms:created xsi:type="dcterms:W3CDTF">2024-03-20T17:13:48Z</dcterms:created>
  <dcterms:modified xsi:type="dcterms:W3CDTF">2024-03-25T07:54:45Z</dcterms:modified>
</cp:coreProperties>
</file>