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2"/>
  </p:sldMasterIdLst>
  <p:sldIdLst>
    <p:sldId id="257" r:id="rId3"/>
    <p:sldId id="259" r:id="rId4"/>
    <p:sldId id="260" r:id="rId5"/>
    <p:sldId id="261" r:id="rId6"/>
    <p:sldId id="262" r:id="rId7"/>
    <p:sldId id="263" r:id="rId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3399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2838BEF-8BB2-4498-84A7-C5851F593DF1}" styleName="Средний стиль 4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16D9F66E-5EB9-4882-86FB-DCBF35E3C3E4}" styleName="Средний стиль 4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8A107856-5554-42FB-B03E-39F5DBC370BA}" styleName="Средний стиль 4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C4B1156A-380E-4F78-BDF5-A606A8083BF9}" styleName="Средний стиль 4 -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0505E3EF-67EA-436B-97B2-0124C06EBD24}" styleName="Средний стиль 4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AF606853-7671-496A-8E4F-DF71F8EC918B}" styleName="Темный стиль 1 - акцент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8FD4443E-F989-4FC4-A0C8-D5A2AF1F390B}" styleName="Темный стиль 1 - акцент 5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wholeTbl>
    <a:band1H>
      <a:tcStyle>
        <a:tcBdr/>
        <a:fill>
          <a:solidFill>
            <a:schemeClr val="accent5">
              <a:shade val="60000"/>
            </a:schemeClr>
          </a:solidFill>
        </a:fill>
      </a:tcStyle>
    </a:band1H>
    <a:band1V>
      <a:tcStyle>
        <a:tcBdr/>
        <a:fill>
          <a:solidFill>
            <a:schemeClr val="accent5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5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5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5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E929F9F4-4A8F-4326-A1B4-22849713DDAB}" styleName="Темный стиль 1 - акцент 4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wholeTbl>
    <a:band1H>
      <a:tcStyle>
        <a:tcBdr/>
        <a:fill>
          <a:solidFill>
            <a:schemeClr val="accent4">
              <a:shade val="60000"/>
            </a:schemeClr>
          </a:solidFill>
        </a:fill>
      </a:tcStyle>
    </a:band1H>
    <a:band1V>
      <a:tcStyle>
        <a:tcBdr/>
        <a:fill>
          <a:solidFill>
            <a:schemeClr val="accent4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4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4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4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D03447BB-5D67-496B-8E87-E561075AD55C}" styleName="Темный стиль 1 - акцент 3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wholeTbl>
    <a:band1H>
      <a:tcStyle>
        <a:tcBdr/>
        <a:fill>
          <a:solidFill>
            <a:schemeClr val="accent3">
              <a:shade val="60000"/>
            </a:schemeClr>
          </a:solidFill>
        </a:fill>
      </a:tcStyle>
    </a:band1H>
    <a:band1V>
      <a:tcStyle>
        <a:tcBdr/>
        <a:fill>
          <a:solidFill>
            <a:schemeClr val="accent3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3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3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3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37CE84F3-28C3-443E-9E96-99CF82512B78}" styleName="Темный стиль 1 - акцент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E8034E78-7F5D-4C2E-B375-FC64B27BC917}" styleName="Темный стиль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91EBBBCC-DAD2-459C-BE2E-F6DE35CF9A28}" styleName="Темный стиль 2 - акцент 3/акцент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46F890A9-2807-4EBB-B81D-B2AA78EC7F39}" styleName="Темный стиль 2 - акцент 5/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1416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8466" y="-8468"/>
            <a:ext cx="9169804" cy="6874935"/>
            <a:chOff x="-8466" y="-8468"/>
            <a:chExt cx="9169804" cy="6874935"/>
          </a:xfrm>
        </p:grpSpPr>
        <p:cxnSp>
          <p:nvCxnSpPr>
            <p:cNvPr id="17" name="Straight Connector 16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Freeform 18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19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20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21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22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Freeform 23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24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Freeform 27"/>
            <p:cNvSpPr/>
            <p:nvPr/>
          </p:nvSpPr>
          <p:spPr>
            <a:xfrm>
              <a:off x="-8466" y="-8468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595" y="2404534"/>
            <a:ext cx="582671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595" y="4050834"/>
            <a:ext cx="5826719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593390-EB43-45EE-8F57-BE4AD01613E8}" type="datetimeFigureOut">
              <a:rPr lang="en-US" smtClean="0"/>
              <a:pPr/>
              <a:t>11/4/2021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57157-A18D-4EDB-B7B6-7D5ABFCD430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69313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4470400"/>
            <a:ext cx="6347714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593390-EB43-45EE-8F57-BE4AD01613E8}" type="datetimeFigureOut">
              <a:rPr lang="en-US" smtClean="0"/>
              <a:pPr/>
              <a:t>11/4/2021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57157-A18D-4EDB-B7B6-7D5ABFCD430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17738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01074" y="3632200"/>
            <a:ext cx="541980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470400"/>
            <a:ext cx="6347715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593390-EB43-45EE-8F57-BE4AD01613E8}" type="datetimeFigureOut">
              <a:rPr lang="en-US" smtClean="0"/>
              <a:pPr/>
              <a:t>11/4/2021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57157-A18D-4EDB-B7B6-7D5ABFCD430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0315411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1931988"/>
            <a:ext cx="6347715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593390-EB43-45EE-8F57-BE4AD01613E8}" type="datetimeFigureOut">
              <a:rPr lang="en-US" smtClean="0"/>
              <a:pPr/>
              <a:t>11/4/2021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57157-A18D-4EDB-B7B6-7D5ABFCD430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806124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593390-EB43-45EE-8F57-BE4AD01613E8}" type="datetimeFigureOut">
              <a:rPr lang="en-US" smtClean="0"/>
              <a:pPr/>
              <a:t>11/4/2021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57157-A18D-4EDB-B7B6-7D5ABFCD430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17083742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848" y="609600"/>
            <a:ext cx="634146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593390-EB43-45EE-8F57-BE4AD01613E8}" type="datetimeFigureOut">
              <a:rPr lang="en-US" smtClean="0"/>
              <a:pPr/>
              <a:t>11/4/2021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57157-A18D-4EDB-B7B6-7D5ABFCD430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950053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593390-EB43-45EE-8F57-BE4AD01613E8}" type="datetimeFigureOut">
              <a:rPr lang="en-US" smtClean="0"/>
              <a:pPr/>
              <a:t>11/4/2021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57157-A18D-4EDB-B7B6-7D5ABFCD430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374874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7312" y="609600"/>
            <a:ext cx="978812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99" y="609600"/>
            <a:ext cx="5195026" cy="525145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593390-EB43-45EE-8F57-BE4AD01613E8}" type="datetimeFigureOut">
              <a:rPr lang="en-US" smtClean="0"/>
              <a:pPr/>
              <a:t>11/4/2021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57157-A18D-4EDB-B7B6-7D5ABFCD430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75238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593390-EB43-45EE-8F57-BE4AD01613E8}" type="datetimeFigureOut">
              <a:rPr lang="en-US" smtClean="0"/>
              <a:pPr/>
              <a:t>11/4/2021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57157-A18D-4EDB-B7B6-7D5ABFCD430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45600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2700868"/>
            <a:ext cx="6347715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593390-EB43-45EE-8F57-BE4AD01613E8}" type="datetimeFigureOut">
              <a:rPr lang="en-US" smtClean="0"/>
              <a:pPr/>
              <a:t>11/4/2021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57157-A18D-4EDB-B7B6-7D5ABFCD430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25617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160589"/>
            <a:ext cx="3088109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9204" y="2160590"/>
            <a:ext cx="3088110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593390-EB43-45EE-8F57-BE4AD01613E8}" type="datetimeFigureOut">
              <a:rPr lang="en-US" smtClean="0"/>
              <a:pPr/>
              <a:t>11/4/2021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57157-A18D-4EDB-B7B6-7D5ABFCD430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66890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99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66640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66640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593390-EB43-45EE-8F57-BE4AD01613E8}" type="datetimeFigureOut">
              <a:rPr lang="en-US" smtClean="0"/>
              <a:pPr/>
              <a:t>11/4/2021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57157-A18D-4EDB-B7B6-7D5ABFCD430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79678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4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593390-EB43-45EE-8F57-BE4AD01613E8}" type="datetimeFigureOut">
              <a:rPr lang="en-US" smtClean="0"/>
              <a:pPr/>
              <a:t>11/4/2021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57157-A18D-4EDB-B7B6-7D5ABFCD430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74800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593390-EB43-45EE-8F57-BE4AD01613E8}" type="datetimeFigureOut">
              <a:rPr lang="en-US" smtClean="0"/>
              <a:pPr/>
              <a:t>11/4/2021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57157-A18D-4EDB-B7B6-7D5ABFCD430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13964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1498604"/>
            <a:ext cx="2790182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275" y="514925"/>
            <a:ext cx="3386037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2777069"/>
            <a:ext cx="2790182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593390-EB43-45EE-8F57-BE4AD01613E8}" type="datetimeFigureOut">
              <a:rPr lang="en-US" smtClean="0"/>
              <a:pPr/>
              <a:t>11/4/2021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57157-A18D-4EDB-B7B6-7D5ABFCD430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858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4800600"/>
            <a:ext cx="634771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" y="609600"/>
            <a:ext cx="6347714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5367338"/>
            <a:ext cx="6347714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593390-EB43-45EE-8F57-BE4AD01613E8}" type="datetimeFigureOut">
              <a:rPr lang="en-US" smtClean="0"/>
              <a:pPr/>
              <a:t>11/4/2021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57157-A18D-4EDB-B7B6-7D5ABFCD430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29789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-8467" y="-8468"/>
            <a:ext cx="9169805" cy="6874935"/>
            <a:chOff x="-8467" y="-8468"/>
            <a:chExt cx="9169805" cy="6874935"/>
          </a:xfrm>
        </p:grpSpPr>
        <p:sp>
          <p:nvSpPr>
            <p:cNvPr id="7" name="Freeform 6"/>
            <p:cNvSpPr/>
            <p:nvPr/>
          </p:nvSpPr>
          <p:spPr>
            <a:xfrm>
              <a:off x="-8467" y="4013200"/>
              <a:ext cx="457200" cy="285326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8" name="Straight Connector 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 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590"/>
            <a:ext cx="6347714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5258" y="6041363"/>
            <a:ext cx="68413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593390-EB43-45EE-8F57-BE4AD01613E8}" type="datetimeFigureOut">
              <a:rPr lang="en-US" smtClean="0"/>
              <a:pPr/>
              <a:t>11/4/2021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599" y="6041363"/>
            <a:ext cx="4622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4676" y="6041363"/>
            <a:ext cx="5126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11857157-A18D-4EDB-B7B6-7D5ABFCD430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37286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t="4333"/>
          <a:stretch>
            <a:fillRect/>
          </a:stretch>
        </p:blipFill>
        <p:spPr bwMode="auto">
          <a:xfrm>
            <a:off x="0" y="476671"/>
            <a:ext cx="9144000" cy="607820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332656"/>
            <a:ext cx="8424936" cy="1320800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Countable or Uncountable</a:t>
            </a: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2204864"/>
            <a:ext cx="8229600" cy="4281339"/>
          </a:xfrm>
        </p:spPr>
        <p:txBody>
          <a:bodyPr numCol="2">
            <a:normAutofit/>
          </a:bodyPr>
          <a:lstStyle/>
          <a:p>
            <a:r>
              <a:rPr lang="en-US" dirty="0" smtClean="0"/>
              <a:t>Rice</a:t>
            </a:r>
          </a:p>
          <a:p>
            <a:r>
              <a:rPr lang="en-US" dirty="0" smtClean="0"/>
              <a:t>Bread</a:t>
            </a:r>
          </a:p>
          <a:p>
            <a:r>
              <a:rPr lang="en-US" dirty="0" smtClean="0"/>
              <a:t>Potato</a:t>
            </a:r>
          </a:p>
          <a:p>
            <a:r>
              <a:rPr lang="en-US" dirty="0" smtClean="0"/>
              <a:t>Cheese</a:t>
            </a:r>
          </a:p>
          <a:p>
            <a:r>
              <a:rPr lang="en-US" dirty="0" smtClean="0"/>
              <a:t>Apple</a:t>
            </a:r>
          </a:p>
          <a:p>
            <a:r>
              <a:rPr lang="en-US" dirty="0" smtClean="0"/>
              <a:t>Onion</a:t>
            </a:r>
          </a:p>
          <a:p>
            <a:r>
              <a:rPr lang="en-US" dirty="0" smtClean="0"/>
              <a:t>Butter </a:t>
            </a:r>
          </a:p>
          <a:p>
            <a:r>
              <a:rPr lang="en-US" dirty="0" smtClean="0"/>
              <a:t>Cherries</a:t>
            </a:r>
          </a:p>
          <a:p>
            <a:r>
              <a:rPr lang="en-US" dirty="0" smtClean="0"/>
              <a:t>Tomato</a:t>
            </a:r>
          </a:p>
          <a:p>
            <a:r>
              <a:rPr lang="en-US" dirty="0" smtClean="0"/>
              <a:t>Fish</a:t>
            </a:r>
          </a:p>
          <a:p>
            <a:r>
              <a:rPr lang="en-US" dirty="0" smtClean="0"/>
              <a:t>Juice</a:t>
            </a:r>
          </a:p>
          <a:p>
            <a:r>
              <a:rPr lang="en-US" dirty="0" smtClean="0"/>
              <a:t>Pineapple</a:t>
            </a:r>
          </a:p>
          <a:p>
            <a:r>
              <a:rPr lang="en-US" dirty="0" smtClean="0"/>
              <a:t>Chocolate</a:t>
            </a:r>
          </a:p>
          <a:p>
            <a:r>
              <a:rPr lang="en-US" dirty="0" smtClean="0"/>
              <a:t>Meat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3.14524E-7 L 0.40955 -0.1047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500" y="-5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6.38298E-7 L 0.3908 -0.26711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500" y="-13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1.44311E-6 L -0.07882 -0.34598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00" y="-17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3.395E-6 L 0.38611 -0.55296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300" y="-27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1.04533E-6 L -0.04982 -0.44958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00" y="-2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4.92137E-6 L 0.51562 -0.7877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800" y="-39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9.99075E-7 L -0.41771 -0.30435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900" y="-15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6.38298E-7 L -0.27673 -0.38252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800" y="-19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2.98797E-6 L -0.29202 -0.3106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600" y="-15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3.395E-6 L 0.05382 -0.3536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00" y="-17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1.04533E-6 L 0.18177 -0.6383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100" y="-31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1.30435E-6 L 0.24427 -0.53492 " pathEditMode="relative" rAng="0" ptsTypes="AA">
                                      <p:cBhvr>
                                        <p:cTn id="50" dur="2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200" y="-26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4.92137E-6 L 0.17118 -0.53608 " pathEditMode="relative" rAng="0" ptsTypes="AA">
                                      <p:cBhvr>
                                        <p:cTn id="54" dur="20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600" y="-26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1.30435E-6 L 0.02621 -0.57678 " pathEditMode="relative" rAng="0" ptsTypes="AA">
                                      <p:cBhvr>
                                        <p:cTn id="58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00" y="-28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Containers</a:t>
            </a: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600689"/>
            <a:ext cx="9144000" cy="50998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Some, any</a:t>
            </a: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img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27584" y="1403394"/>
            <a:ext cx="7272808" cy="545460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 cstate="print"/>
          <a:srcRect t="4064"/>
          <a:stretch>
            <a:fillRect/>
          </a:stretch>
        </p:blipFill>
        <p:spPr bwMode="auto">
          <a:xfrm>
            <a:off x="0" y="1196752"/>
            <a:ext cx="4932040" cy="3168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Look at the picture and fill in some or any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44008" y="1268760"/>
            <a:ext cx="4499992" cy="4857403"/>
          </a:xfrm>
        </p:spPr>
        <p:txBody>
          <a:bodyPr>
            <a:noAutofit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There are …… eggs.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There aren’t …….. onions.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There isn’t …… butter.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There is ……. cheese.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There aren’t …….. apples.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There is …… bread.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6660232" y="1412776"/>
            <a:ext cx="936104" cy="432048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some</a:t>
            </a:r>
            <a:endParaRPr lang="ru-RU" sz="2400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7236296" y="1916832"/>
            <a:ext cx="936104" cy="432048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any</a:t>
            </a:r>
            <a:endParaRPr lang="ru-RU" sz="2400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6876256" y="2924944"/>
            <a:ext cx="936104" cy="432048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any</a:t>
            </a:r>
            <a:endParaRPr lang="ru-RU" sz="2400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6444208" y="3501008"/>
            <a:ext cx="936104" cy="432048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some</a:t>
            </a:r>
            <a:endParaRPr lang="ru-RU" sz="2400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7164288" y="4149080"/>
            <a:ext cx="936104" cy="432048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any</a:t>
            </a:r>
            <a:endParaRPr lang="ru-RU" sz="2400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6444208" y="5301208"/>
            <a:ext cx="936104" cy="432048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some</a:t>
            </a:r>
            <a:endParaRPr lang="ru-RU" sz="2400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ds05.infourok.ru/uploads/ex/1201/00073df0-665680d5/img6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74638"/>
            <a:ext cx="9033197" cy="6423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03288644"/>
      </p:ext>
    </p:extLst>
  </p:cSld>
  <p:clrMapOvr>
    <a:masterClrMapping/>
  </p:clrMapOvr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E15783FE-50CA-484F-AF57-29198C702E48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205</TotalTime>
  <Words>67</Words>
  <Application>Microsoft Office PowerPoint</Application>
  <PresentationFormat>Экран (4:3)</PresentationFormat>
  <Paragraphs>30</Paragraphs>
  <Slides>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1" baseType="lpstr">
      <vt:lpstr>Arial</vt:lpstr>
      <vt:lpstr>Times New Roman</vt:lpstr>
      <vt:lpstr>Trebuchet MS</vt:lpstr>
      <vt:lpstr>Wingdings 3</vt:lpstr>
      <vt:lpstr>Аспект</vt:lpstr>
      <vt:lpstr>Презентация PowerPoint</vt:lpstr>
      <vt:lpstr>Countable or Uncountable</vt:lpstr>
      <vt:lpstr>Containers</vt:lpstr>
      <vt:lpstr>Some, any</vt:lpstr>
      <vt:lpstr>Look at the picture and fill in some or any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Food</dc:title>
  <dc:subject>Шаблон оформления</dc:subject>
  <dc:creator>Ирина</dc:creator>
  <dc:description>Шаблон оформления
Корпорация Майкрософт</dc:description>
  <cp:lastModifiedBy>Rimma</cp:lastModifiedBy>
  <cp:revision>23</cp:revision>
  <dcterms:created xsi:type="dcterms:W3CDTF">2020-04-14T10:12:31Z</dcterms:created>
  <dcterms:modified xsi:type="dcterms:W3CDTF">2021-11-04T11:21:24Z</dcterms:modified>
  <cp:category>Шаблон оформления</cp:category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TC019087009991</vt:lpwstr>
  </property>
</Properties>
</file>