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5" r:id="rId4"/>
    <p:sldId id="258" r:id="rId5"/>
    <p:sldId id="260" r:id="rId6"/>
    <p:sldId id="259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97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5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B6A05AD-7B24-4059-9E20-D2974DC1AC3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C3071FF-7A2D-46F0-A31B-2542A89BEA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63691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Night Terrors</a:t>
            </a:r>
            <a:endParaRPr lang="ru-RU" sz="8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60848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THANK YOU </a:t>
            </a:r>
          </a:p>
          <a:p>
            <a:pPr algn="ctr"/>
            <a:r>
              <a:rPr lang="en-US" sz="5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 </a:t>
            </a:r>
          </a:p>
          <a:p>
            <a:pPr algn="ctr"/>
            <a:r>
              <a:rPr lang="en-US" sz="5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YOUR ATTENTION!</a:t>
            </a:r>
            <a:endParaRPr lang="ru-RU" sz="54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xklxoa2p5znljkhkit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916832"/>
            <a:ext cx="3048000" cy="304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5445224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Dr. Cindy </a:t>
            </a:r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L. E. </a:t>
            </a:r>
            <a:r>
              <a:rPr lang="en-US" sz="24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Gellner</a:t>
            </a:r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808" y="476672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Reseachers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4008" y="2204864"/>
            <a:ext cx="3960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Night terrors – inherited disorder in which a child tends to have dreams during deep sleep and it's hard to waken them.</a:t>
            </a:r>
            <a:endParaRPr lang="ru-RU" sz="28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476672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Reseachers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Pearl-Ben-Joseph-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916832"/>
            <a:ext cx="2958752" cy="29587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5085184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Dr. </a:t>
            </a:r>
            <a:r>
              <a:rPr lang="en-US" sz="24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Elana</a:t>
            </a:r>
            <a:r>
              <a:rPr lang="en-US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Pearl Ben-Joseph</a:t>
            </a:r>
            <a:endParaRPr lang="ru-RU" sz="24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60" y="2132856"/>
            <a:ext cx="46085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The best way to handle such disruption – to wait out patiently and make sure your child doesn’t get hurt if trashing around and never wake them up.</a:t>
            </a:r>
            <a:endParaRPr lang="ru-RU" sz="28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861048"/>
            <a:ext cx="9144000" cy="1651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Waking children up right before 		episodes</a:t>
            </a:r>
            <a:endParaRPr lang="ru-RU" sz="36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2768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algn="just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Talks with children during episodes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9269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Tips for lightening the situation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348880"/>
            <a:ext cx="8640960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Talks with children during </a:t>
            </a:r>
            <a:r>
              <a:rPr lang="en-US" sz="4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night </a:t>
            </a:r>
            <a:r>
              <a:rPr lang="en-US" sz="40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terrors lighten </a:t>
            </a:r>
            <a:r>
              <a:rPr lang="en-US" sz="4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episodes</a:t>
            </a:r>
            <a:endParaRPr lang="ru-RU" sz="40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628800"/>
            <a:ext cx="8892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45720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Don’t try wake a child up.</a:t>
            </a:r>
          </a:p>
          <a:p>
            <a:pPr marL="540000" indent="457200"/>
            <a:r>
              <a:rPr lang="en-US" sz="36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					 </a:t>
            </a:r>
            <a: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2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Dr. </a:t>
            </a:r>
            <a:r>
              <a:rPr lang="en-US" sz="32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Veler</a:t>
            </a:r>
            <a: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32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356992"/>
            <a:ext cx="8064896" cy="18002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bg1"/>
                </a:solidFill>
              </a:ln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73016"/>
            <a:ext cx="9144000" cy="24826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40000" indent="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Make soothing such as, “You’re all 	right. It’s okay”.</a:t>
            </a:r>
          </a:p>
          <a:p>
            <a:pPr marL="540000" indent="457200">
              <a:lnSpc>
                <a:spcPct val="150000"/>
              </a:lnSpc>
            </a:pPr>
            <a:r>
              <a:rPr lang="en-US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			</a:t>
            </a:r>
            <a: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2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Dr. Cindy L. E. </a:t>
            </a:r>
            <a:r>
              <a:rPr lang="en-US" sz="32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Gellner</a:t>
            </a:r>
            <a:r>
              <a:rPr lang="en-US" sz="32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32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3265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Doctors’ opinions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6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060848"/>
            <a:ext cx="7560840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Waking </a:t>
            </a:r>
            <a:r>
              <a:rPr lang="en-US" sz="40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children up right before episodes</a:t>
            </a:r>
            <a:endParaRPr lang="ru-RU" sz="40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32856"/>
            <a:ext cx="7740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45720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Do it for several days in a row</a:t>
            </a:r>
            <a:endParaRPr lang="ru-RU" sz="36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356992"/>
            <a:ext cx="83164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The brain gets used to not having 	terrors</a:t>
            </a:r>
          </a:p>
          <a:p>
            <a:pPr marL="540000" indent="457200" algn="r">
              <a:lnSpc>
                <a:spcPct val="150000"/>
              </a:lnSpc>
            </a:pPr>
            <a: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2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Dr</a:t>
            </a:r>
            <a: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32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Elana</a:t>
            </a:r>
            <a:r>
              <a:rPr lang="en-US" sz="3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Pearl Ben-Joseph)</a:t>
            </a:r>
            <a:endParaRPr lang="ru-RU" sz="3200" dirty="0">
              <a:solidFill>
                <a:schemeClr val="bg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4868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Prevention of night terrors 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5977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9328" y="0"/>
            <a:ext cx="618534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119</TotalTime>
  <Words>142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17</cp:revision>
  <dcterms:created xsi:type="dcterms:W3CDTF">2021-01-29T15:21:13Z</dcterms:created>
  <dcterms:modified xsi:type="dcterms:W3CDTF">2022-03-25T13:42:26Z</dcterms:modified>
</cp:coreProperties>
</file>