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56" r:id="rId3"/>
    <p:sldId id="257" r:id="rId4"/>
    <p:sldId id="262" r:id="rId5"/>
    <p:sldId id="265" r:id="rId6"/>
    <p:sldId id="271" r:id="rId7"/>
    <p:sldId id="292" r:id="rId8"/>
    <p:sldId id="291" r:id="rId9"/>
    <p:sldId id="290" r:id="rId10"/>
    <p:sldId id="282" r:id="rId11"/>
    <p:sldId id="294" r:id="rId12"/>
    <p:sldId id="293" r:id="rId13"/>
    <p:sldId id="287" r:id="rId14"/>
    <p:sldId id="284" r:id="rId15"/>
    <p:sldId id="289" r:id="rId16"/>
    <p:sldId id="286" r:id="rId17"/>
    <p:sldId id="285" r:id="rId18"/>
    <p:sldId id="280" r:id="rId19"/>
    <p:sldId id="288" r:id="rId20"/>
    <p:sldId id="283" r:id="rId21"/>
  </p:sldIdLst>
  <p:sldSz cx="9144000" cy="6858000" type="screen4x3"/>
  <p:notesSz cx="7010400" cy="9296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12"/>
            <a:ext cx="9143999" cy="43567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3724"/>
            <a:ext cx="5220072" cy="24842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419058"/>
            <a:ext cx="3891524" cy="34231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784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628800"/>
            <a:ext cx="6512511" cy="1143000"/>
          </a:xfrm>
        </p:spPr>
        <p:txBody>
          <a:bodyPr/>
          <a:lstStyle/>
          <a:p>
            <a:pPr algn="ctr"/>
            <a:r>
              <a:rPr lang="en-US" sz="6600" dirty="0" smtClean="0"/>
              <a:t>Let’s play!</a:t>
            </a:r>
            <a:endParaRPr lang="en-US" sz="6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5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79792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69151" y="1340768"/>
            <a:ext cx="6400800" cy="3474720"/>
          </a:xfrm>
        </p:spPr>
        <p:txBody>
          <a:bodyPr/>
          <a:lstStyle/>
          <a:p>
            <a:r>
              <a:rPr lang="en-US" sz="4000" smtClean="0"/>
              <a:t> </a:t>
            </a:r>
            <a:r>
              <a:rPr lang="en-US" sz="4000" b="1" dirty="0"/>
              <a:t>Where is a toy </a:t>
            </a:r>
            <a:r>
              <a:rPr lang="en-US" sz="4000" b="1"/>
              <a:t>shop</a:t>
            </a:r>
            <a:r>
              <a:rPr lang="en-US" sz="4000" b="1" smtClean="0"/>
              <a:t>?</a:t>
            </a:r>
          </a:p>
          <a:p>
            <a:r>
              <a:rPr lang="en-US" sz="4000" b="1" smtClean="0"/>
              <a:t> </a:t>
            </a:r>
            <a:endParaRPr lang="ru-RU" sz="4000" b="1" dirty="0" smtClean="0"/>
          </a:p>
          <a:p>
            <a:r>
              <a:rPr lang="en-US" sz="4000" b="1" dirty="0" smtClean="0"/>
              <a:t>The </a:t>
            </a:r>
            <a:r>
              <a:rPr lang="en-US" sz="4000" b="1" dirty="0"/>
              <a:t>toy shop is </a:t>
            </a:r>
            <a:r>
              <a:rPr lang="en-US" sz="4000" b="1" u="sng" dirty="0"/>
              <a:t>next to </a:t>
            </a:r>
            <a:r>
              <a:rPr lang="en-US" sz="4000" b="1" dirty="0"/>
              <a:t>the supermarket.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086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289768"/>
          </a:xfrm>
        </p:spPr>
        <p:txBody>
          <a:bodyPr>
            <a:normAutofit lnSpcReduction="10000"/>
          </a:bodyPr>
          <a:lstStyle/>
          <a:p>
            <a:r>
              <a:rPr lang="en-US" sz="2800" b="1" dirty="0" smtClean="0"/>
              <a:t>Answer the </a:t>
            </a:r>
            <a:r>
              <a:rPr lang="en-US" sz="2800" b="1" dirty="0"/>
              <a:t>q</a:t>
            </a:r>
            <a:r>
              <a:rPr lang="en-US" sz="2800" b="1" dirty="0" smtClean="0"/>
              <a:t>uestions:</a:t>
            </a:r>
          </a:p>
          <a:p>
            <a:r>
              <a:rPr lang="en-US" sz="2800" dirty="0" smtClean="0"/>
              <a:t>- </a:t>
            </a:r>
            <a:r>
              <a:rPr lang="en-US" sz="2800" b="1" dirty="0" smtClean="0"/>
              <a:t>Where is a toy shop?- The toy shop is </a:t>
            </a:r>
            <a:r>
              <a:rPr lang="en-US" sz="2800" b="1" u="sng" dirty="0" smtClean="0"/>
              <a:t>next to </a:t>
            </a:r>
            <a:r>
              <a:rPr lang="en-US" sz="2800" b="1" dirty="0" smtClean="0"/>
              <a:t>the supermarket.</a:t>
            </a:r>
          </a:p>
          <a:p>
            <a:endParaRPr lang="en-US" sz="2800" b="1" dirty="0" smtClean="0"/>
          </a:p>
          <a:p>
            <a:pPr marL="45720" indent="0">
              <a:buNone/>
            </a:pPr>
            <a:r>
              <a:rPr lang="en-US" sz="2800" dirty="0" smtClean="0"/>
              <a:t>1.Where is a fast food restaurant?</a:t>
            </a:r>
          </a:p>
          <a:p>
            <a:pPr marL="45720" indent="0">
              <a:buNone/>
            </a:pPr>
            <a:r>
              <a:rPr lang="en-US" sz="2800" dirty="0" smtClean="0"/>
              <a:t>2. Where is a greengrocer’s?</a:t>
            </a:r>
          </a:p>
          <a:p>
            <a:pPr marL="45720" indent="0">
              <a:buNone/>
            </a:pPr>
            <a:r>
              <a:rPr lang="en-US" sz="2800" dirty="0" smtClean="0"/>
              <a:t>3. Where is a stationer’s?</a:t>
            </a:r>
          </a:p>
          <a:p>
            <a:pPr marL="45720" indent="0">
              <a:buNone/>
            </a:pPr>
            <a:r>
              <a:rPr lang="en-US" sz="2800" dirty="0" smtClean="0"/>
              <a:t>4. Where is a florist’s?</a:t>
            </a:r>
          </a:p>
          <a:p>
            <a:pPr marL="45720" indent="0">
              <a:buNone/>
            </a:pPr>
            <a:r>
              <a:rPr lang="en-US" sz="2800" dirty="0" smtClean="0"/>
              <a:t>5. Where is a newsagent’s?</a:t>
            </a:r>
          </a:p>
          <a:p>
            <a:pPr marL="45720" indent="0">
              <a:buNone/>
            </a:pPr>
            <a:r>
              <a:rPr lang="en-US" sz="2800" dirty="0" smtClean="0"/>
              <a:t>6. Where is a chemist’s?</a:t>
            </a:r>
          </a:p>
          <a:p>
            <a:pPr marL="45720" indent="0">
              <a:buNone/>
            </a:pPr>
            <a:endParaRPr lang="en-US" dirty="0" smtClean="0"/>
          </a:p>
          <a:p>
            <a:pPr marL="502920" indent="-457200">
              <a:buFont typeface="+mj-lt"/>
              <a:buAutoNum type="arabicPeriod"/>
            </a:pPr>
            <a:endParaRPr lang="en-US" dirty="0" smtClean="0"/>
          </a:p>
          <a:p>
            <a:pPr marL="50292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84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908720"/>
            <a:ext cx="3096344" cy="7200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Post office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652120" y="2132856"/>
            <a:ext cx="1368152" cy="6480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Bus station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52120" y="2996952"/>
            <a:ext cx="1368152" cy="64807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4005064"/>
            <a:ext cx="2376264" cy="72008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Police station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7020272" y="5085184"/>
            <a:ext cx="144016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4725144"/>
            <a:ext cx="2016224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  <a:r>
              <a:rPr lang="en-US" dirty="0" smtClean="0"/>
              <a:t>ank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4869160"/>
            <a:ext cx="1656184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835696" y="2780928"/>
            <a:ext cx="2160240" cy="122413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Supermarket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>
            <a:stCxn id="2" idx="3"/>
          </p:cNvCxnSpPr>
          <p:nvPr/>
        </p:nvCxnSpPr>
        <p:spPr>
          <a:xfrm>
            <a:off x="5652120" y="1268760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516216" y="1268760"/>
            <a:ext cx="0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516216" y="2780928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516216" y="3645024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6" idx="0"/>
          </p:cNvCxnSpPr>
          <p:nvPr/>
        </p:nvCxnSpPr>
        <p:spPr>
          <a:xfrm>
            <a:off x="7668344" y="4725144"/>
            <a:ext cx="72008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516216" y="4725144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7" idx="3"/>
          </p:cNvCxnSpPr>
          <p:nvPr/>
        </p:nvCxnSpPr>
        <p:spPr>
          <a:xfrm>
            <a:off x="5292080" y="5157192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8" idx="3"/>
            <a:endCxn id="7" idx="1"/>
          </p:cNvCxnSpPr>
          <p:nvPr/>
        </p:nvCxnSpPr>
        <p:spPr>
          <a:xfrm>
            <a:off x="2555776" y="5157192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9" idx="5"/>
          </p:cNvCxnSpPr>
          <p:nvPr/>
        </p:nvCxnSpPr>
        <p:spPr>
          <a:xfrm>
            <a:off x="3679576" y="3825793"/>
            <a:ext cx="172344" cy="8993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9" idx="3"/>
          </p:cNvCxnSpPr>
          <p:nvPr/>
        </p:nvCxnSpPr>
        <p:spPr>
          <a:xfrm flipH="1">
            <a:off x="1979714" y="3825793"/>
            <a:ext cx="172342" cy="10433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516216" y="5157192"/>
            <a:ext cx="504056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endCxn id="9" idx="0"/>
          </p:cNvCxnSpPr>
          <p:nvPr/>
        </p:nvCxnSpPr>
        <p:spPr>
          <a:xfrm flipH="1">
            <a:off x="2915816" y="1628800"/>
            <a:ext cx="72008" cy="11521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7400123" y="2117846"/>
            <a:ext cx="1368152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единительная линия 37"/>
          <p:cNvCxnSpPr>
            <a:stCxn id="3" idx="3"/>
            <a:endCxn id="36" idx="1"/>
          </p:cNvCxnSpPr>
          <p:nvPr/>
        </p:nvCxnSpPr>
        <p:spPr>
          <a:xfrm flipV="1">
            <a:off x="7020272" y="2369874"/>
            <a:ext cx="379851" cy="870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2123728" y="2060848"/>
            <a:ext cx="1872208" cy="3960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272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05064"/>
            <a:ext cx="7488832" cy="2423346"/>
          </a:xfrm>
        </p:spPr>
        <p:txBody>
          <a:bodyPr/>
          <a:lstStyle/>
          <a:p>
            <a:pPr algn="l"/>
            <a:r>
              <a:rPr lang="en-US" dirty="0" smtClean="0"/>
              <a:t>Use the next words: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latin typeface="Adobe Caslon Pro" pitchFamily="18" charset="0"/>
              </a:rPr>
              <a:t>1)A </a:t>
            </a:r>
            <a:r>
              <a:rPr lang="en-US" dirty="0">
                <a:latin typeface="Adobe Caslon Pro" pitchFamily="18" charset="0"/>
              </a:rPr>
              <a:t>hotel</a:t>
            </a:r>
            <a:br>
              <a:rPr lang="en-US" dirty="0">
                <a:latin typeface="Adobe Caslon Pro" pitchFamily="18" charset="0"/>
              </a:rPr>
            </a:br>
            <a:r>
              <a:rPr lang="en-US" dirty="0" smtClean="0">
                <a:latin typeface="Adobe Caslon Pro" pitchFamily="18" charset="0"/>
              </a:rPr>
              <a:t>2)A </a:t>
            </a:r>
            <a:r>
              <a:rPr lang="en-US" dirty="0">
                <a:latin typeface="Adobe Caslon Pro" pitchFamily="18" charset="0"/>
              </a:rPr>
              <a:t>zoo</a:t>
            </a:r>
            <a:br>
              <a:rPr lang="en-US" dirty="0">
                <a:latin typeface="Adobe Caslon Pro" pitchFamily="18" charset="0"/>
              </a:rPr>
            </a:br>
            <a:r>
              <a:rPr lang="en-US" dirty="0" smtClean="0">
                <a:latin typeface="Adobe Caslon Pro" pitchFamily="18" charset="0"/>
              </a:rPr>
              <a:t>3)A </a:t>
            </a:r>
            <a:r>
              <a:rPr lang="en-US" dirty="0">
                <a:latin typeface="Adobe Caslon Pro" pitchFamily="18" charset="0"/>
              </a:rPr>
              <a:t>library</a:t>
            </a:r>
            <a:br>
              <a:rPr lang="en-US" dirty="0">
                <a:latin typeface="Adobe Caslon Pro" pitchFamily="18" charset="0"/>
              </a:rPr>
            </a:br>
            <a:r>
              <a:rPr lang="en-US" dirty="0" smtClean="0">
                <a:latin typeface="Adobe Caslon Pro" pitchFamily="18" charset="0"/>
              </a:rPr>
              <a:t>4)A </a:t>
            </a:r>
            <a:r>
              <a:rPr lang="en-US" dirty="0">
                <a:latin typeface="Adobe Caslon Pro" pitchFamily="18" charset="0"/>
              </a:rPr>
              <a:t>hospital</a:t>
            </a:r>
            <a:br>
              <a:rPr lang="en-US" dirty="0">
                <a:latin typeface="Adobe Caslon Pro" pitchFamily="18" charset="0"/>
              </a:rPr>
            </a:br>
            <a:r>
              <a:rPr lang="en-US" dirty="0" smtClean="0">
                <a:latin typeface="Adobe Caslon Pro" pitchFamily="18" charset="0"/>
              </a:rPr>
              <a:t>5)A  </a:t>
            </a:r>
            <a:r>
              <a:rPr lang="en-US" dirty="0">
                <a:latin typeface="Adobe Caslon Pro" pitchFamily="18" charset="0"/>
              </a:rPr>
              <a:t>school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1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889652"/>
            <a:ext cx="3096344" cy="7200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Post office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652120" y="2132856"/>
            <a:ext cx="1368152" cy="6480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Bus station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52120" y="2996952"/>
            <a:ext cx="1368152" cy="64807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School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4005064"/>
            <a:ext cx="2376264" cy="72008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Police Station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7020272" y="5085184"/>
            <a:ext cx="144016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Zoo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4725144"/>
            <a:ext cx="2016224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Bank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4869160"/>
            <a:ext cx="1656184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Hotel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2015716" y="3212976"/>
            <a:ext cx="2304256" cy="108012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</a:t>
            </a:r>
            <a:r>
              <a:rPr lang="en-US" dirty="0" smtClean="0"/>
              <a:t>upermarket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>
            <a:stCxn id="2" idx="3"/>
          </p:cNvCxnSpPr>
          <p:nvPr/>
        </p:nvCxnSpPr>
        <p:spPr>
          <a:xfrm>
            <a:off x="5652120" y="1249692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516216" y="1268760"/>
            <a:ext cx="0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516216" y="2780928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516216" y="3645024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6" idx="0"/>
          </p:cNvCxnSpPr>
          <p:nvPr/>
        </p:nvCxnSpPr>
        <p:spPr>
          <a:xfrm>
            <a:off x="7668344" y="4725144"/>
            <a:ext cx="72008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516216" y="4725144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7" idx="3"/>
          </p:cNvCxnSpPr>
          <p:nvPr/>
        </p:nvCxnSpPr>
        <p:spPr>
          <a:xfrm>
            <a:off x="5292080" y="5157192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8" idx="3"/>
            <a:endCxn id="7" idx="1"/>
          </p:cNvCxnSpPr>
          <p:nvPr/>
        </p:nvCxnSpPr>
        <p:spPr>
          <a:xfrm>
            <a:off x="2555776" y="5157192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9" idx="5"/>
            <a:endCxn id="7" idx="0"/>
          </p:cNvCxnSpPr>
          <p:nvPr/>
        </p:nvCxnSpPr>
        <p:spPr>
          <a:xfrm>
            <a:off x="3982522" y="4134916"/>
            <a:ext cx="301446" cy="5902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9" idx="3"/>
            <a:endCxn id="8" idx="0"/>
          </p:cNvCxnSpPr>
          <p:nvPr/>
        </p:nvCxnSpPr>
        <p:spPr>
          <a:xfrm flipH="1">
            <a:off x="1727684" y="4134916"/>
            <a:ext cx="625482" cy="7342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516216" y="5157192"/>
            <a:ext cx="504056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2987824" y="1700808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2267744" y="2266019"/>
            <a:ext cx="1656184" cy="6589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Library</a:t>
            </a:r>
            <a:endParaRPr lang="ru-RU" dirty="0"/>
          </a:p>
        </p:txBody>
      </p:sp>
      <p:cxnSp>
        <p:nvCxnSpPr>
          <p:cNvPr id="26" name="Прямая соединительная линия 25"/>
          <p:cNvCxnSpPr>
            <a:stCxn id="22" idx="2"/>
            <a:endCxn id="9" idx="0"/>
          </p:cNvCxnSpPr>
          <p:nvPr/>
        </p:nvCxnSpPr>
        <p:spPr>
          <a:xfrm>
            <a:off x="3095836" y="2924944"/>
            <a:ext cx="72008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>
            <a:off x="7380312" y="2132856"/>
            <a:ext cx="1296144" cy="6480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</a:t>
            </a:r>
            <a:r>
              <a:rPr lang="en-US" dirty="0" smtClean="0"/>
              <a:t>ospital</a:t>
            </a:r>
            <a:endParaRPr lang="ru-RU" dirty="0"/>
          </a:p>
        </p:txBody>
      </p:sp>
      <p:cxnSp>
        <p:nvCxnSpPr>
          <p:cNvPr id="49" name="Прямая соединительная линия 48"/>
          <p:cNvCxnSpPr>
            <a:stCxn id="3" idx="3"/>
            <a:endCxn id="47" idx="1"/>
          </p:cNvCxnSpPr>
          <p:nvPr/>
        </p:nvCxnSpPr>
        <p:spPr>
          <a:xfrm>
            <a:off x="7020272" y="2456892"/>
            <a:ext cx="360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277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1. 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The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hotel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is </a:t>
            </a:r>
            <a:r>
              <a:rPr lang="en-US" sz="28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next to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 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bank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2. 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The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zoo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is </a:t>
            </a:r>
            <a:r>
              <a:rPr lang="en-US" sz="28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opposite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the police station. 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3. 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The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library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is </a:t>
            </a:r>
            <a:r>
              <a:rPr lang="en-US" sz="28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between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 post office and the supermarket. 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The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hospital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is </a:t>
            </a:r>
            <a:r>
              <a:rPr lang="en-US" sz="2800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next t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o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 bus station. 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ru-RU" sz="2800" dirty="0"/>
              <a:t>5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The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school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is </a:t>
            </a:r>
            <a:r>
              <a:rPr lang="en-US" sz="28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between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 bus station and the police station.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25920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07504" y="116632"/>
            <a:ext cx="7992888" cy="5256584"/>
          </a:xfrm>
          <a:prstGeom prst="wedgeRoundRectCallo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7258" y="513802"/>
            <a:ext cx="7453380" cy="4462243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40000" lnSpcReduction="20000"/>
          </a:bodyPr>
          <a:lstStyle/>
          <a:p>
            <a:pPr algn="l"/>
            <a:r>
              <a:rPr lang="en-US" sz="6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-Good </a:t>
            </a:r>
            <a:r>
              <a:rPr lang="en-US" sz="6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morning! Could you tell me please </a:t>
            </a:r>
            <a:r>
              <a:rPr lang="en-US" sz="6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can </a:t>
            </a:r>
            <a:r>
              <a:rPr lang="en-US" sz="6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6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 </a:t>
            </a:r>
            <a:r>
              <a:rPr lang="en-US" sz="6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book</a:t>
            </a:r>
            <a:r>
              <a:rPr lang="en-US" sz="6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l"/>
            <a:r>
              <a:rPr lang="en-US" sz="6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6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Of course. You </a:t>
            </a:r>
            <a:r>
              <a:rPr lang="en-US" sz="6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buy a</a:t>
            </a:r>
            <a:r>
              <a:rPr lang="en-US" sz="6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 at the book shop</a:t>
            </a:r>
            <a:r>
              <a:rPr lang="en-US" sz="6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en-US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6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6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is the </a:t>
            </a:r>
            <a:r>
              <a:rPr lang="en-US" sz="6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 shop</a:t>
            </a:r>
            <a:r>
              <a:rPr lang="en-US" sz="6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l"/>
            <a:r>
              <a:rPr lang="en-US" sz="6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6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6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between the bank and the pet shop</a:t>
            </a:r>
            <a:r>
              <a:rPr lang="en-US" sz="6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9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6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en-US" sz="6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6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lot.</a:t>
            </a:r>
          </a:p>
          <a:p>
            <a:pPr algn="l"/>
            <a:r>
              <a:rPr lang="en-US" sz="6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You are welcome.</a:t>
            </a:r>
            <a:endParaRPr lang="en-US" sz="6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944532"/>
            <a:ext cx="2822627" cy="285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08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861048"/>
            <a:ext cx="7704856" cy="2423346"/>
          </a:xfrm>
        </p:spPr>
        <p:txBody>
          <a:bodyPr/>
          <a:lstStyle/>
          <a:p>
            <a:pPr algn="l"/>
            <a:r>
              <a:rPr lang="en-US" sz="3200" dirty="0" smtClean="0"/>
              <a:t>H/W.   1) </a:t>
            </a:r>
            <a:r>
              <a:rPr lang="en-US" sz="3200" dirty="0"/>
              <a:t>M</a:t>
            </a:r>
            <a:r>
              <a:rPr lang="en-US" sz="3200" dirty="0" smtClean="0"/>
              <a:t>ake a project about your </a:t>
            </a:r>
            <a:r>
              <a:rPr lang="en-US" sz="3200" dirty="0" err="1" smtClean="0"/>
              <a:t>favourite</a:t>
            </a:r>
            <a:r>
              <a:rPr lang="en-US" sz="3200" dirty="0" smtClean="0"/>
              <a:t> shop</a:t>
            </a:r>
            <a:r>
              <a:rPr lang="en-US" sz="3200" dirty="0"/>
              <a:t> </a:t>
            </a:r>
            <a:r>
              <a:rPr lang="ru-RU" sz="3200" dirty="0" smtClean="0"/>
              <a:t>(проект о любимом магазине на отдельном листе с картинками)</a:t>
            </a:r>
            <a:r>
              <a:rPr lang="en-US" sz="3200" dirty="0" smtClean="0"/>
              <a:t>:</a:t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0" dirty="0" smtClean="0"/>
              <a:t>1. What is the name of the shop?</a:t>
            </a:r>
            <a:br>
              <a:rPr lang="en-US" sz="2800" b="0" dirty="0" smtClean="0"/>
            </a:br>
            <a:r>
              <a:rPr lang="en-US" sz="2800" b="0" dirty="0" smtClean="0"/>
              <a:t>2. Where is this shop?</a:t>
            </a:r>
            <a:br>
              <a:rPr lang="en-US" sz="2800" b="0" dirty="0" smtClean="0"/>
            </a:br>
            <a:r>
              <a:rPr lang="en-US" sz="2800" b="0" dirty="0" smtClean="0"/>
              <a:t>3. What can you buy at this shop?</a:t>
            </a:r>
            <a:br>
              <a:rPr lang="en-US" sz="2800" b="0" dirty="0" smtClean="0"/>
            </a:br>
            <a:r>
              <a:rPr lang="en-US" sz="2800" b="0" dirty="0" smtClean="0"/>
              <a:t>4.Why do you like this shop?</a:t>
            </a:r>
            <a:r>
              <a:rPr lang="en-US" sz="3200" b="0" dirty="0" smtClean="0"/>
              <a:t/>
            </a:r>
            <a:br>
              <a:rPr lang="en-US" sz="3200" b="0" dirty="0" smtClean="0"/>
            </a:br>
            <a:r>
              <a:rPr lang="en-US" sz="3200" b="0" dirty="0"/>
              <a:t/>
            </a:r>
            <a:br>
              <a:rPr lang="en-US" sz="3200" b="0" dirty="0"/>
            </a:br>
            <a:r>
              <a:rPr lang="es-ES_tradnl" sz="3200" dirty="0" smtClean="0"/>
              <a:t>2</a:t>
            </a:r>
            <a:r>
              <a:rPr lang="ru-RU" sz="3200" dirty="0" smtClean="0"/>
              <a:t>) </a:t>
            </a:r>
            <a:r>
              <a:rPr lang="en-US" sz="3200" dirty="0" smtClean="0"/>
              <a:t>Write a composition about </a:t>
            </a:r>
            <a:r>
              <a:rPr lang="en-US" sz="3200" dirty="0"/>
              <a:t>your </a:t>
            </a:r>
            <a:r>
              <a:rPr lang="en-US" sz="3200" dirty="0" err="1"/>
              <a:t>favourite</a:t>
            </a:r>
            <a:r>
              <a:rPr lang="en-US" sz="3200" dirty="0"/>
              <a:t> </a:t>
            </a:r>
            <a:r>
              <a:rPr lang="en-US" sz="3200" dirty="0" smtClean="0"/>
              <a:t>shop (</a:t>
            </a:r>
            <a:r>
              <a:rPr lang="ru-RU" sz="3200" dirty="0" smtClean="0"/>
              <a:t>сочинение о любимом магазине в тетради)</a:t>
            </a:r>
            <a:r>
              <a:rPr lang="en-US" sz="3200" dirty="0" smtClean="0"/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1176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4869160"/>
            <a:ext cx="5637010" cy="882119"/>
          </a:xfrm>
        </p:spPr>
        <p:txBody>
          <a:bodyPr>
            <a:noAutofit/>
          </a:bodyPr>
          <a:lstStyle/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Выполнила</a:t>
            </a:r>
            <a:r>
              <a:rPr lang="en-US" sz="2400" b="1" dirty="0" smtClean="0">
                <a:solidFill>
                  <a:schemeClr val="tx1"/>
                </a:solidFill>
              </a:rPr>
              <a:t>: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r"/>
            <a:r>
              <a:rPr lang="ru-RU" sz="2400" b="1" dirty="0">
                <a:solidFill>
                  <a:schemeClr val="tx1"/>
                </a:solidFill>
              </a:rPr>
              <a:t>У</a:t>
            </a:r>
            <a:r>
              <a:rPr lang="ru-RU" sz="2400" b="1" dirty="0" smtClean="0">
                <a:solidFill>
                  <a:schemeClr val="tx1"/>
                </a:solidFill>
              </a:rPr>
              <a:t>читель иностранного языка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МОУ </a:t>
            </a:r>
            <a:r>
              <a:rPr lang="en-US" sz="2400" b="1" dirty="0" smtClean="0">
                <a:solidFill>
                  <a:schemeClr val="tx1"/>
                </a:solidFill>
              </a:rPr>
              <a:t>“</a:t>
            </a:r>
            <a:r>
              <a:rPr lang="ru-RU" sz="2400" b="1" dirty="0" smtClean="0">
                <a:solidFill>
                  <a:schemeClr val="tx1"/>
                </a:solidFill>
              </a:rPr>
              <a:t>Гимназия</a:t>
            </a:r>
            <a:r>
              <a:rPr lang="en-US" sz="2400" b="1" dirty="0" smtClean="0">
                <a:solidFill>
                  <a:schemeClr val="tx1"/>
                </a:solidFill>
              </a:rPr>
              <a:t>”</a:t>
            </a:r>
            <a:r>
              <a:rPr lang="ru-RU" sz="2400" b="1" dirty="0" smtClean="0">
                <a:solidFill>
                  <a:schemeClr val="tx1"/>
                </a:solidFill>
              </a:rPr>
              <a:t> г. Сертолово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Денисова Н.В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endParaRPr lang="en-US" sz="1800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0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en-US" sz="7200" dirty="0" smtClean="0">
                <a:solidFill>
                  <a:schemeClr val="tx1"/>
                </a:solidFill>
              </a:rPr>
              <a:t/>
            </a:r>
            <a:br>
              <a:rPr lang="en-US" sz="7200" dirty="0" smtClean="0">
                <a:solidFill>
                  <a:schemeClr val="tx1"/>
                </a:solidFill>
              </a:rPr>
            </a:br>
            <a:r>
              <a:rPr lang="en-US" sz="7200" dirty="0" smtClean="0">
                <a:solidFill>
                  <a:schemeClr val="tx1"/>
                </a:solidFill>
              </a:rPr>
              <a:t>Shopping</a:t>
            </a:r>
            <a:endParaRPr lang="en-US" sz="7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57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86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98765" y="2726557"/>
            <a:ext cx="3512274" cy="360040"/>
          </a:xfrm>
        </p:spPr>
        <p:txBody>
          <a:bodyPr/>
          <a:lstStyle/>
          <a:p>
            <a:pPr algn="ctr"/>
            <a:r>
              <a:rPr lang="en-US" sz="3600" dirty="0" smtClean="0"/>
              <a:t>Chemist’s</a:t>
            </a:r>
            <a:endParaRPr lang="en-US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804" y="-44916"/>
            <a:ext cx="4544125" cy="2969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65803" cy="2994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-120960" y="2779447"/>
            <a:ext cx="4525888" cy="42998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200" dirty="0" smtClean="0"/>
              <a:t>Pet shop</a:t>
            </a:r>
            <a:endParaRPr lang="en-US" sz="3200" dirty="0"/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85883"/>
            <a:ext cx="4565802" cy="3229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-407571" y="6308413"/>
            <a:ext cx="5220072" cy="5715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200" dirty="0" smtClean="0"/>
              <a:t>Florist’s</a:t>
            </a:r>
            <a:endParaRPr lang="en-US" sz="3200" dirty="0"/>
          </a:p>
        </p:txBody>
      </p:sp>
      <p:pic>
        <p:nvPicPr>
          <p:cNvPr id="9" name="Объект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804" y="3209432"/>
            <a:ext cx="4578196" cy="330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397618" y="6304171"/>
            <a:ext cx="4712311" cy="42292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600" dirty="0" smtClean="0"/>
              <a:t>Book shop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3745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2996952"/>
            <a:ext cx="6224479" cy="792088"/>
          </a:xfrm>
        </p:spPr>
        <p:txBody>
          <a:bodyPr/>
          <a:lstStyle/>
          <a:p>
            <a:pPr algn="ctr"/>
            <a:r>
              <a:rPr lang="en-US" sz="3600" dirty="0" err="1" smtClean="0"/>
              <a:t>Jeweller’s</a:t>
            </a:r>
            <a:endParaRPr lang="en-US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-16978"/>
            <a:ext cx="4596083" cy="3229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44008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-1092077" y="2996952"/>
            <a:ext cx="5144359" cy="72008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/>
              <a:t>Greengrocer’s</a:t>
            </a:r>
            <a:endParaRPr lang="en-US" sz="3600" dirty="0"/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08" y="3548333"/>
            <a:ext cx="4644008" cy="3071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-1764704" y="6286500"/>
            <a:ext cx="5576407" cy="5715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err="1" smtClean="0"/>
              <a:t>Clothers</a:t>
            </a:r>
            <a:r>
              <a:rPr lang="en-US" sz="3600" dirty="0" smtClean="0"/>
              <a:t>  shop</a:t>
            </a:r>
            <a:endParaRPr lang="en-US" sz="3600" dirty="0"/>
          </a:p>
        </p:txBody>
      </p:sp>
      <p:pic>
        <p:nvPicPr>
          <p:cNvPr id="9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501008"/>
            <a:ext cx="4596083" cy="3071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3849818" y="6286500"/>
            <a:ext cx="5360383" cy="72008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600" dirty="0" smtClean="0"/>
              <a:t>Shoe shop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7293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2784976"/>
            <a:ext cx="5720423" cy="644024"/>
          </a:xfrm>
        </p:spPr>
        <p:txBody>
          <a:bodyPr/>
          <a:lstStyle/>
          <a:p>
            <a:pPr algn="ctr"/>
            <a:r>
              <a:rPr lang="en-US" sz="3600" dirty="0" smtClean="0"/>
              <a:t>Bakery</a:t>
            </a:r>
            <a:endParaRPr lang="en-US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859" y="0"/>
            <a:ext cx="4459141" cy="307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16016" cy="307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-324544" y="2784976"/>
            <a:ext cx="5504399" cy="5715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600" dirty="0" smtClean="0"/>
              <a:t>Newsagent’s</a:t>
            </a:r>
            <a:endParaRPr lang="en-US" sz="3600" dirty="0"/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55" y="3356476"/>
            <a:ext cx="4603477" cy="3240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72579" y="6310745"/>
            <a:ext cx="4707276" cy="5715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600" dirty="0" smtClean="0"/>
              <a:t>Toy shop</a:t>
            </a:r>
            <a:endParaRPr lang="en-US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356477"/>
            <a:ext cx="4032446" cy="3108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379534" y="6165304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/>
              <a:t>Supermarket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1108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2877085"/>
            <a:ext cx="5576407" cy="648072"/>
          </a:xfrm>
        </p:spPr>
        <p:txBody>
          <a:bodyPr/>
          <a:lstStyle/>
          <a:p>
            <a:pPr algn="ctr"/>
            <a:r>
              <a:rPr lang="en-US" sz="3600" dirty="0" smtClean="0"/>
              <a:t>Record shop</a:t>
            </a:r>
            <a:endParaRPr lang="en-US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579" y="0"/>
            <a:ext cx="4607422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" y="0"/>
            <a:ext cx="4507623" cy="3210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-646778" y="2924944"/>
            <a:ext cx="5648415" cy="5715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600" dirty="0" smtClean="0"/>
              <a:t>Stationer’s</a:t>
            </a:r>
            <a:endParaRPr lang="en-US" sz="3600" dirty="0"/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415305"/>
            <a:ext cx="5112568" cy="3164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607353" y="6293715"/>
            <a:ext cx="5288375" cy="5715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/>
              <a:t>Fast food  restaurant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00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332656"/>
            <a:ext cx="8064896" cy="6408712"/>
          </a:xfrm>
        </p:spPr>
        <p:txBody>
          <a:bodyPr>
            <a:normAutofit/>
          </a:bodyPr>
          <a:lstStyle/>
          <a:p>
            <a:pPr>
              <a:buClr>
                <a:srgbClr val="F14124">
                  <a:lumMod val="75000"/>
                </a:srgbClr>
              </a:buClr>
            </a:pP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1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Pet 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shop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          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a)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ресторан 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быстрого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питания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2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Chemist’s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  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b)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овощной магазин</a:t>
            </a: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3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Florist’s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     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c)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магазин одежды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4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Book shop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  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d)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пекарня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5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Greengrocer’s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e)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супермаркет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6 </a:t>
            </a:r>
            <a:r>
              <a:rPr lang="en-US" sz="20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Jeweller’s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  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f)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канцелярский магазин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7 </a:t>
            </a:r>
            <a:r>
              <a:rPr lang="en-US" sz="20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Clothers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shop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g)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магазин игрушек</a:t>
            </a:r>
          </a:p>
          <a:p>
            <a:pPr>
              <a:buClr>
                <a:srgbClr val="F14124">
                  <a:lumMod val="75000"/>
                </a:srgbClr>
              </a:buClr>
            </a:pP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8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Shoe shop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   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h)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магазин обуви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9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Newsagent’s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</a:t>
            </a:r>
            <a:r>
              <a:rPr lang="en-US" sz="2000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i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)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газетный киоск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10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Bakery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</a:t>
            </a:r>
            <a:r>
              <a:rPr lang="es-ES_tradnl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</a:t>
            </a:r>
            <a:r>
              <a:rPr lang="es-ES_tradnl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j)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ювелирный магазин</a:t>
            </a:r>
          </a:p>
          <a:p>
            <a:pPr>
              <a:buClr>
                <a:srgbClr val="F14124">
                  <a:lumMod val="75000"/>
                </a:srgbClr>
              </a:buClr>
            </a:pP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1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1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Toy 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shop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</a:t>
            </a:r>
            <a:r>
              <a:rPr lang="es-ES_tradnl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</a:t>
            </a:r>
            <a:r>
              <a:rPr lang="es-ES_tradnl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k)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зоомагазин</a:t>
            </a:r>
            <a:endParaRPr lang="es-ES_tradnl" sz="20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12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Supermarket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l)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аптека</a:t>
            </a: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13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Stationer’s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m)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цветочный магазин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14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Record shop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n)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книжный магазин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15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Fast food 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restaurant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      </a:t>
            </a:r>
            <a:r>
              <a:rPr 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o)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магазин дисков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endParaRPr lang="ru-RU" sz="21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F14124">
                  <a:lumMod val="75000"/>
                </a:srgbClr>
              </a:buClr>
            </a:pPr>
            <a:endParaRPr lang="ru-RU" sz="21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F14124">
                  <a:lumMod val="75000"/>
                </a:srgbClr>
              </a:buClr>
            </a:pPr>
            <a:endParaRPr lang="ru-RU" sz="21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F14124">
                  <a:lumMod val="75000"/>
                </a:srgbClr>
              </a:buClr>
            </a:pPr>
            <a:endParaRPr lang="ru-RU" sz="1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476672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44213" y="836712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44213" y="1249693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44213" y="1662674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44213" y="2070117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444213" y="2492033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438364" y="2875628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44213" y="3288609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437654" y="3663516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444213" y="4073309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437654" y="4527629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444213" y="4919694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449250" y="5283957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444213" y="5664358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448405" y="6088449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35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60648"/>
            <a:ext cx="8136904" cy="6741368"/>
          </a:xfrm>
        </p:spPr>
        <p:txBody>
          <a:bodyPr>
            <a:normAutofit fontScale="47500" lnSpcReduction="20000"/>
          </a:bodyPr>
          <a:lstStyle/>
          <a:p>
            <a:r>
              <a:rPr lang="en-US" sz="4400" dirty="0" smtClean="0"/>
              <a:t>1 Pet shop              k                  </a:t>
            </a:r>
            <a:r>
              <a:rPr lang="ru-RU" sz="4400" dirty="0" smtClean="0"/>
              <a:t>зоомагазин</a:t>
            </a:r>
            <a:r>
              <a:rPr lang="en-US" sz="4400" dirty="0" smtClean="0"/>
              <a:t>                        </a:t>
            </a:r>
          </a:p>
          <a:p>
            <a:r>
              <a:rPr lang="en-US" sz="4400" dirty="0" smtClean="0"/>
              <a:t>2 Chemist’s</a:t>
            </a:r>
            <a:r>
              <a:rPr lang="ru-RU" sz="4400" dirty="0" smtClean="0"/>
              <a:t>        </a:t>
            </a:r>
            <a:r>
              <a:rPr lang="en-US" sz="4400" dirty="0" smtClean="0"/>
              <a:t>     l</a:t>
            </a:r>
            <a:r>
              <a:rPr lang="ru-RU" sz="4400" dirty="0" smtClean="0"/>
              <a:t>              </a:t>
            </a:r>
            <a:r>
              <a:rPr lang="en-US" sz="4400" dirty="0" smtClean="0"/>
              <a:t>    </a:t>
            </a:r>
            <a:r>
              <a:rPr lang="ru-RU" sz="4400" dirty="0" smtClean="0"/>
              <a:t>аптека</a:t>
            </a:r>
            <a:endParaRPr lang="en-US" sz="4400" dirty="0" smtClean="0"/>
          </a:p>
          <a:p>
            <a:r>
              <a:rPr lang="en-US" sz="4400" dirty="0" smtClean="0"/>
              <a:t>3 Florist’s</a:t>
            </a:r>
            <a:r>
              <a:rPr lang="ru-RU" sz="4400" dirty="0" smtClean="0"/>
              <a:t>          </a:t>
            </a:r>
            <a:r>
              <a:rPr lang="en-US" sz="4400" dirty="0" smtClean="0"/>
              <a:t>     m</a:t>
            </a:r>
            <a:r>
              <a:rPr lang="ru-RU" sz="4400" dirty="0" smtClean="0"/>
              <a:t>              </a:t>
            </a:r>
            <a:r>
              <a:rPr lang="en-US" sz="4400" dirty="0" smtClean="0"/>
              <a:t>  </a:t>
            </a:r>
            <a:r>
              <a:rPr lang="ru-RU" sz="4400" dirty="0" smtClean="0"/>
              <a:t>цветочный магазин</a:t>
            </a:r>
            <a:endParaRPr lang="en-US" sz="4400" dirty="0" smtClean="0"/>
          </a:p>
          <a:p>
            <a:r>
              <a:rPr lang="en-US" sz="4400" dirty="0" smtClean="0"/>
              <a:t>4 Book shop</a:t>
            </a:r>
            <a:r>
              <a:rPr lang="ru-RU" sz="4400" dirty="0" smtClean="0"/>
              <a:t>       </a:t>
            </a:r>
            <a:r>
              <a:rPr lang="en-US" sz="4400" dirty="0" smtClean="0"/>
              <a:t>     n</a:t>
            </a:r>
            <a:r>
              <a:rPr lang="ru-RU" sz="4400" dirty="0" smtClean="0"/>
              <a:t>              </a:t>
            </a:r>
            <a:r>
              <a:rPr lang="en-US" sz="4400" dirty="0" smtClean="0"/>
              <a:t>   </a:t>
            </a:r>
            <a:r>
              <a:rPr lang="ru-RU" sz="4400" dirty="0" smtClean="0"/>
              <a:t>книжный магазин</a:t>
            </a:r>
            <a:endParaRPr lang="en-US" sz="4400" dirty="0" smtClean="0"/>
          </a:p>
          <a:p>
            <a:r>
              <a:rPr lang="en-US" sz="4400" dirty="0" smtClean="0"/>
              <a:t>5 Greengrocer’s</a:t>
            </a:r>
            <a:r>
              <a:rPr lang="ru-RU" sz="4400" dirty="0" smtClean="0"/>
              <a:t>      </a:t>
            </a:r>
            <a:r>
              <a:rPr lang="en-US" sz="4400" dirty="0" smtClean="0"/>
              <a:t>b</a:t>
            </a:r>
            <a:r>
              <a:rPr lang="ru-RU" sz="4400" dirty="0" smtClean="0"/>
              <a:t>         </a:t>
            </a:r>
            <a:r>
              <a:rPr lang="en-US" sz="4400" dirty="0" smtClean="0"/>
              <a:t>        </a:t>
            </a:r>
            <a:r>
              <a:rPr lang="ru-RU" sz="4400" dirty="0" smtClean="0"/>
              <a:t>овощной магазин</a:t>
            </a:r>
            <a:endParaRPr lang="en-US" sz="4400" dirty="0" smtClean="0"/>
          </a:p>
          <a:p>
            <a:r>
              <a:rPr lang="en-US" sz="4400" dirty="0" smtClean="0"/>
              <a:t>6 </a:t>
            </a:r>
            <a:r>
              <a:rPr lang="en-US" sz="4400" dirty="0" err="1" smtClean="0"/>
              <a:t>Jeweller’s</a:t>
            </a:r>
            <a:r>
              <a:rPr lang="ru-RU" sz="4400" dirty="0" smtClean="0"/>
              <a:t>            </a:t>
            </a:r>
            <a:r>
              <a:rPr lang="en-US" sz="4400" dirty="0" smtClean="0"/>
              <a:t>j</a:t>
            </a:r>
            <a:r>
              <a:rPr lang="ru-RU" sz="4400" dirty="0" smtClean="0"/>
              <a:t>         </a:t>
            </a:r>
            <a:r>
              <a:rPr lang="en-US" sz="4400" dirty="0" smtClean="0"/>
              <a:t>        </a:t>
            </a:r>
            <a:r>
              <a:rPr lang="ru-RU" sz="4400" dirty="0" smtClean="0"/>
              <a:t>ювелирный магазин</a:t>
            </a:r>
            <a:endParaRPr lang="en-US" sz="4400" dirty="0" smtClean="0"/>
          </a:p>
          <a:p>
            <a:r>
              <a:rPr lang="en-US" sz="4400" dirty="0" smtClean="0"/>
              <a:t>7 </a:t>
            </a:r>
            <a:r>
              <a:rPr lang="en-US" sz="4400" dirty="0" err="1" smtClean="0"/>
              <a:t>Clothers</a:t>
            </a:r>
            <a:r>
              <a:rPr lang="en-US" sz="4400" dirty="0" smtClean="0"/>
              <a:t> shop</a:t>
            </a:r>
            <a:r>
              <a:rPr lang="ru-RU" sz="4400" dirty="0" smtClean="0"/>
              <a:t>       </a:t>
            </a:r>
            <a:r>
              <a:rPr lang="en-US" sz="4400" dirty="0" smtClean="0"/>
              <a:t>c</a:t>
            </a:r>
            <a:r>
              <a:rPr lang="ru-RU" sz="4400" dirty="0" smtClean="0"/>
              <a:t>          </a:t>
            </a:r>
            <a:r>
              <a:rPr lang="en-US" sz="4400" dirty="0" smtClean="0"/>
              <a:t>      </a:t>
            </a:r>
            <a:r>
              <a:rPr lang="ru-RU" sz="4400" dirty="0" smtClean="0"/>
              <a:t>магазин одежды</a:t>
            </a:r>
            <a:endParaRPr lang="en-US" sz="4400" dirty="0" smtClean="0"/>
          </a:p>
          <a:p>
            <a:r>
              <a:rPr lang="en-US" sz="4400" dirty="0" smtClean="0"/>
              <a:t>8 Shoe shop</a:t>
            </a:r>
            <a:r>
              <a:rPr lang="ru-RU" sz="4400" dirty="0" smtClean="0"/>
              <a:t>             </a:t>
            </a:r>
            <a:r>
              <a:rPr lang="en-US" sz="4400" dirty="0" smtClean="0"/>
              <a:t>h</a:t>
            </a:r>
            <a:r>
              <a:rPr lang="ru-RU" sz="4400" dirty="0" smtClean="0"/>
              <a:t>          </a:t>
            </a:r>
            <a:r>
              <a:rPr lang="en-US" sz="4400" dirty="0" smtClean="0"/>
              <a:t>      </a:t>
            </a:r>
            <a:r>
              <a:rPr lang="ru-RU" sz="4400" dirty="0" smtClean="0"/>
              <a:t>магазин обуви</a:t>
            </a:r>
            <a:endParaRPr lang="en-US" sz="4400" dirty="0" smtClean="0"/>
          </a:p>
          <a:p>
            <a:r>
              <a:rPr lang="en-US" sz="4400" dirty="0"/>
              <a:t>9</a:t>
            </a:r>
            <a:r>
              <a:rPr lang="en-US" sz="4400" dirty="0" smtClean="0"/>
              <a:t> Newsagent’s</a:t>
            </a:r>
            <a:r>
              <a:rPr lang="ru-RU" sz="4400" dirty="0" smtClean="0"/>
              <a:t>         </a:t>
            </a:r>
            <a:r>
              <a:rPr lang="en-US" sz="4400" dirty="0" smtClean="0"/>
              <a:t> </a:t>
            </a:r>
            <a:r>
              <a:rPr lang="en-US" sz="4400" dirty="0" err="1" smtClean="0"/>
              <a:t>i</a:t>
            </a:r>
            <a:r>
              <a:rPr lang="ru-RU" sz="4400" dirty="0" smtClean="0"/>
              <a:t>         </a:t>
            </a:r>
            <a:r>
              <a:rPr lang="en-US" sz="4400" dirty="0" smtClean="0"/>
              <a:t>       </a:t>
            </a:r>
            <a:r>
              <a:rPr lang="ru-RU" sz="4400" dirty="0" smtClean="0"/>
              <a:t>газетный киоск</a:t>
            </a:r>
            <a:endParaRPr lang="en-US" sz="4400" dirty="0" smtClean="0"/>
          </a:p>
          <a:p>
            <a:r>
              <a:rPr lang="en-US" sz="4400" dirty="0" smtClean="0"/>
              <a:t>10 Bakery</a:t>
            </a:r>
            <a:r>
              <a:rPr lang="ru-RU" sz="4400" dirty="0" smtClean="0"/>
              <a:t>               </a:t>
            </a:r>
            <a:r>
              <a:rPr lang="en-US" sz="4400" dirty="0" smtClean="0"/>
              <a:t> d</a:t>
            </a:r>
            <a:r>
              <a:rPr lang="ru-RU" sz="4400" dirty="0" smtClean="0"/>
              <a:t>           </a:t>
            </a:r>
            <a:r>
              <a:rPr lang="en-US" sz="4400" dirty="0" smtClean="0"/>
              <a:t>     </a:t>
            </a:r>
            <a:r>
              <a:rPr lang="ru-RU" sz="4400" dirty="0" smtClean="0"/>
              <a:t>пекарня</a:t>
            </a:r>
            <a:endParaRPr lang="en-US" sz="4400" dirty="0" smtClean="0"/>
          </a:p>
          <a:p>
            <a:r>
              <a:rPr lang="en-US" sz="4400" dirty="0" smtClean="0"/>
              <a:t>1</a:t>
            </a:r>
            <a:r>
              <a:rPr lang="ru-RU" sz="4400" dirty="0" smtClean="0"/>
              <a:t>1</a:t>
            </a:r>
            <a:r>
              <a:rPr lang="en-US" sz="4400" dirty="0" smtClean="0"/>
              <a:t> Toy shop</a:t>
            </a:r>
            <a:r>
              <a:rPr lang="ru-RU" sz="4400" dirty="0" smtClean="0"/>
              <a:t>              </a:t>
            </a:r>
            <a:r>
              <a:rPr lang="en-US" sz="4400" dirty="0" smtClean="0"/>
              <a:t>g</a:t>
            </a:r>
            <a:r>
              <a:rPr lang="ru-RU" sz="4400" dirty="0" smtClean="0"/>
              <a:t>         </a:t>
            </a:r>
            <a:r>
              <a:rPr lang="en-US" sz="4400" dirty="0" smtClean="0"/>
              <a:t>      </a:t>
            </a:r>
            <a:r>
              <a:rPr lang="ru-RU" sz="4400" dirty="0" smtClean="0"/>
              <a:t>магазин игрушек</a:t>
            </a:r>
            <a:endParaRPr lang="en-US" sz="4400" dirty="0" smtClean="0"/>
          </a:p>
          <a:p>
            <a:r>
              <a:rPr lang="en-US" sz="4400" dirty="0" smtClean="0"/>
              <a:t>1</a:t>
            </a:r>
            <a:r>
              <a:rPr lang="ru-RU" sz="4400" dirty="0" smtClean="0"/>
              <a:t>2</a:t>
            </a:r>
            <a:r>
              <a:rPr lang="en-US" sz="4400" dirty="0" smtClean="0"/>
              <a:t> Supermarket</a:t>
            </a:r>
            <a:r>
              <a:rPr lang="ru-RU" sz="4400" dirty="0" smtClean="0"/>
              <a:t>        </a:t>
            </a:r>
            <a:r>
              <a:rPr lang="en-US" sz="4400" dirty="0" smtClean="0"/>
              <a:t>e</a:t>
            </a:r>
            <a:r>
              <a:rPr lang="ru-RU" sz="4400" dirty="0" smtClean="0"/>
              <a:t>         </a:t>
            </a:r>
            <a:r>
              <a:rPr lang="en-US" sz="4400" dirty="0" smtClean="0"/>
              <a:t>      </a:t>
            </a:r>
            <a:r>
              <a:rPr lang="ru-RU" sz="4400" dirty="0" smtClean="0"/>
              <a:t>супермаркет</a:t>
            </a:r>
            <a:endParaRPr lang="en-US" sz="4400" dirty="0" smtClean="0"/>
          </a:p>
          <a:p>
            <a:r>
              <a:rPr lang="en-US" sz="4400" dirty="0" smtClean="0"/>
              <a:t>1</a:t>
            </a:r>
            <a:r>
              <a:rPr lang="ru-RU" sz="4400" dirty="0" smtClean="0"/>
              <a:t>3</a:t>
            </a:r>
            <a:r>
              <a:rPr lang="en-US" sz="4400" dirty="0" smtClean="0"/>
              <a:t> Stationer’s</a:t>
            </a:r>
            <a:r>
              <a:rPr lang="ru-RU" sz="4400" dirty="0" smtClean="0"/>
              <a:t>           </a:t>
            </a:r>
            <a:r>
              <a:rPr lang="en-US" sz="4400" dirty="0" smtClean="0"/>
              <a:t>f</a:t>
            </a:r>
            <a:r>
              <a:rPr lang="ru-RU" sz="4400" dirty="0" smtClean="0"/>
              <a:t>         </a:t>
            </a:r>
            <a:r>
              <a:rPr lang="en-US" sz="4400" dirty="0" smtClean="0"/>
              <a:t>      </a:t>
            </a:r>
            <a:r>
              <a:rPr lang="ru-RU" sz="4400" dirty="0" smtClean="0"/>
              <a:t>канцелярский магазин</a:t>
            </a:r>
            <a:endParaRPr lang="en-US" sz="4400" dirty="0" smtClean="0"/>
          </a:p>
          <a:p>
            <a:r>
              <a:rPr lang="en-US" sz="4400" dirty="0" smtClean="0"/>
              <a:t>1</a:t>
            </a:r>
            <a:r>
              <a:rPr lang="ru-RU" sz="4400" dirty="0" smtClean="0"/>
              <a:t>4</a:t>
            </a:r>
            <a:r>
              <a:rPr lang="en-US" sz="4400" dirty="0" smtClean="0"/>
              <a:t> Record shop</a:t>
            </a:r>
            <a:r>
              <a:rPr lang="ru-RU" sz="4400" dirty="0" smtClean="0"/>
              <a:t>         </a:t>
            </a:r>
            <a:r>
              <a:rPr lang="en-US" sz="4400" dirty="0" smtClean="0"/>
              <a:t>o</a:t>
            </a:r>
            <a:r>
              <a:rPr lang="ru-RU" sz="4400" dirty="0" smtClean="0"/>
              <a:t>         </a:t>
            </a:r>
            <a:r>
              <a:rPr lang="en-US" sz="4400" dirty="0" smtClean="0"/>
              <a:t>     </a:t>
            </a:r>
            <a:r>
              <a:rPr lang="ru-RU" sz="4400" dirty="0" smtClean="0"/>
              <a:t>магазин дисков</a:t>
            </a:r>
            <a:endParaRPr lang="en-US" sz="4400" dirty="0" smtClean="0"/>
          </a:p>
          <a:p>
            <a:r>
              <a:rPr lang="en-US" sz="4400" dirty="0" smtClean="0"/>
              <a:t>1</a:t>
            </a:r>
            <a:r>
              <a:rPr lang="ru-RU" sz="4400" dirty="0" smtClean="0"/>
              <a:t>5</a:t>
            </a:r>
            <a:r>
              <a:rPr lang="en-US" sz="4400" dirty="0" smtClean="0"/>
              <a:t> Fast food             a</a:t>
            </a:r>
            <a:r>
              <a:rPr lang="ru-RU" sz="4400" dirty="0" smtClean="0"/>
              <a:t>    </a:t>
            </a:r>
            <a:r>
              <a:rPr lang="en-US" sz="4400" dirty="0" smtClean="0"/>
              <a:t>           </a:t>
            </a:r>
            <a:r>
              <a:rPr lang="ru-RU" sz="4400" dirty="0" smtClean="0"/>
              <a:t>ресторан </a:t>
            </a:r>
            <a:r>
              <a:rPr lang="ru-RU" sz="4400" dirty="0"/>
              <a:t>быстрого питания</a:t>
            </a:r>
            <a:endParaRPr lang="en-US" sz="4400" dirty="0" smtClean="0"/>
          </a:p>
          <a:p>
            <a:r>
              <a:rPr lang="en-US" sz="4400" dirty="0" smtClean="0"/>
              <a:t> restaurant</a:t>
            </a:r>
          </a:p>
          <a:p>
            <a:endParaRPr lang="en-US" sz="4400" dirty="0"/>
          </a:p>
          <a:p>
            <a:pPr marL="45720" indent="0">
              <a:buNone/>
            </a:pPr>
            <a:endParaRPr lang="en-US" sz="44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386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1124744"/>
            <a:ext cx="6400800" cy="3474720"/>
          </a:xfrm>
        </p:spPr>
        <p:txBody>
          <a:bodyPr/>
          <a:lstStyle/>
          <a:p>
            <a:pPr algn="ctr"/>
            <a:r>
              <a:rPr lang="en-US" sz="3200" dirty="0" smtClean="0"/>
              <a:t>1-2</a:t>
            </a:r>
            <a:r>
              <a:rPr lang="ru-RU" sz="3200" dirty="0" smtClean="0"/>
              <a:t> </a:t>
            </a:r>
            <a:r>
              <a:rPr lang="en-US" sz="3200" dirty="0" smtClean="0"/>
              <a:t>mistakes (1-2</a:t>
            </a:r>
            <a:r>
              <a:rPr lang="ru-RU" sz="3200" dirty="0" smtClean="0"/>
              <a:t> ошибки)</a:t>
            </a:r>
            <a:r>
              <a:rPr lang="en-US" sz="3200" dirty="0" smtClean="0"/>
              <a:t> -5</a:t>
            </a:r>
          </a:p>
          <a:p>
            <a:pPr algn="ctr"/>
            <a:r>
              <a:rPr lang="en-US" sz="3200" dirty="0" smtClean="0"/>
              <a:t>3-4 mistakes</a:t>
            </a:r>
            <a:r>
              <a:rPr lang="ru-RU" sz="3200" dirty="0" smtClean="0"/>
              <a:t> (3-4 ошибки)</a:t>
            </a:r>
            <a:r>
              <a:rPr lang="en-US" sz="3200" dirty="0" smtClean="0"/>
              <a:t>-4</a:t>
            </a:r>
          </a:p>
          <a:p>
            <a:pPr algn="ctr"/>
            <a:r>
              <a:rPr lang="ru-RU" sz="3200" dirty="0" smtClean="0"/>
              <a:t>5-7 </a:t>
            </a:r>
            <a:r>
              <a:rPr lang="en-US" sz="3200" dirty="0" smtClean="0"/>
              <a:t>mistakes</a:t>
            </a:r>
            <a:r>
              <a:rPr lang="ru-RU" sz="3200" dirty="0" smtClean="0"/>
              <a:t> (5-7 ошибок) </a:t>
            </a:r>
            <a:r>
              <a:rPr lang="en-US" sz="3200" dirty="0" smtClean="0"/>
              <a:t>-3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076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1241</TotalTime>
  <Words>385</Words>
  <Application>Microsoft Office PowerPoint</Application>
  <PresentationFormat>Экран (4:3)</PresentationFormat>
  <Paragraphs>96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Презентация PowerPoint</vt:lpstr>
      <vt:lpstr> Shopping</vt:lpstr>
      <vt:lpstr>Chemist’s</vt:lpstr>
      <vt:lpstr>Jeweller’s</vt:lpstr>
      <vt:lpstr>Bakery</vt:lpstr>
      <vt:lpstr>Record shop</vt:lpstr>
      <vt:lpstr>Презентация PowerPoint</vt:lpstr>
      <vt:lpstr>Презентация PowerPoint</vt:lpstr>
      <vt:lpstr>Презентация PowerPoint</vt:lpstr>
      <vt:lpstr>Let’s play!</vt:lpstr>
      <vt:lpstr>Презентация PowerPoint</vt:lpstr>
      <vt:lpstr>Презентация PowerPoint</vt:lpstr>
      <vt:lpstr>Презентация PowerPoint</vt:lpstr>
      <vt:lpstr>Презентация PowerPoint</vt:lpstr>
      <vt:lpstr>Use the next words:  1)A hotel 2)A zoo 3)A library 4)A hospital 5)A  school  </vt:lpstr>
      <vt:lpstr>Презентация PowerPoint</vt:lpstr>
      <vt:lpstr>Презентация PowerPoint</vt:lpstr>
      <vt:lpstr>Презентация PowerPoint</vt:lpstr>
      <vt:lpstr>H/W.   1) Make a project about your favourite shop (проект о любимом магазине на отдельном листе с картинками):  1. What is the name of the shop? 2. Where is this shop? 3. What can you buy at this shop? 4.Why do you like this shop?  2) Write a composition about your favourite shop (сочинение о любимом магазине в тетради)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Nadejda</dc:creator>
  <cp:lastModifiedBy>Надя</cp:lastModifiedBy>
  <cp:revision>61</cp:revision>
  <cp:lastPrinted>2019-03-05T19:06:18Z</cp:lastPrinted>
  <dcterms:created xsi:type="dcterms:W3CDTF">2019-03-02T18:57:46Z</dcterms:created>
  <dcterms:modified xsi:type="dcterms:W3CDTF">2020-01-29T19:08:27Z</dcterms:modified>
</cp:coreProperties>
</file>