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4"/>
  </p:notesMasterIdLst>
  <p:sldIdLst>
    <p:sldId id="268" r:id="rId2"/>
    <p:sldId id="277" r:id="rId3"/>
    <p:sldId id="285" r:id="rId4"/>
    <p:sldId id="278" r:id="rId5"/>
    <p:sldId id="279" r:id="rId6"/>
    <p:sldId id="284" r:id="rId7"/>
    <p:sldId id="280" r:id="rId8"/>
    <p:sldId id="273" r:id="rId9"/>
    <p:sldId id="281" r:id="rId10"/>
    <p:sldId id="282" r:id="rId11"/>
    <p:sldId id="257" r:id="rId12"/>
    <p:sldId id="266" r:id="rId1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6" d="100"/>
          <a:sy n="76" d="100"/>
        </p:scale>
        <p:origin x="1334" y="53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5F03976A-BAC9-426B-81AF-9C3A5FF8F2C0}" type="datetimeFigureOut">
              <a:rPr lang="ru-RU"/>
              <a:pPr>
                <a:defRPr/>
              </a:pPr>
              <a:t>06.03.2021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7D825FD4-7601-42D0-902E-974B157C799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400901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FF19D1-C156-4FB1-9C34-9A15DACC3253}" type="datetime1">
              <a:rPr lang="ru-RU"/>
              <a:pPr>
                <a:defRPr/>
              </a:pPr>
              <a:t>06.03.2021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E18E77-7BCF-4359-ADB6-80C5D22FBE3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split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290E9C-C78B-4A2D-B230-F146E6F26FCA}" type="datetime1">
              <a:rPr lang="ru-RU"/>
              <a:pPr>
                <a:defRPr/>
              </a:pPr>
              <a:t>06.03.2021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135528-08ED-4ECD-BCAA-7CE3405091D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split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6C21A8-E7F7-44F7-9085-91585879DF1E}" type="datetime1">
              <a:rPr lang="ru-RU"/>
              <a:pPr>
                <a:defRPr/>
              </a:pPr>
              <a:t>06.03.2021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520D8F-A2AD-4F4B-9E5B-AC08A81D83A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split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031C1B-8A3F-4284-8055-8BF0A6046374}" type="datetime1">
              <a:rPr lang="ru-RU"/>
              <a:pPr>
                <a:defRPr/>
              </a:pPr>
              <a:t>06.03.2021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CC5A44-D245-4450-B8F5-5BE2E7CF231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split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109693-EFB9-4206-9D34-6186EC11426A}" type="datetime1">
              <a:rPr lang="ru-RU"/>
              <a:pPr>
                <a:defRPr/>
              </a:pPr>
              <a:t>06.03.2021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33F49A-5B1C-4536-8C36-20DA34E5A56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split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1B948A-2506-4ACF-ACD1-32DE97B0DBE0}" type="datetime1">
              <a:rPr lang="ru-RU"/>
              <a:pPr>
                <a:defRPr/>
              </a:pPr>
              <a:t>06.03.2021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254F52-C873-45D2-BD04-19CCE11B077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split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1B23AC-562F-4370-A53A-9AAE20B9BCD8}" type="datetime1">
              <a:rPr lang="ru-RU"/>
              <a:pPr>
                <a:defRPr/>
              </a:pPr>
              <a:t>06.03.2021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2CB6E6-D7C9-4E0F-B007-F46365DD91F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split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1AC362-BFFC-40CE-8674-3DC844B0783B}" type="datetime1">
              <a:rPr lang="ru-RU"/>
              <a:pPr>
                <a:defRPr/>
              </a:pPr>
              <a:t>06.03.2021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2F8B49-B3E6-4259-B3DB-AE4112140FF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split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6D6478-AE2F-4BE2-942E-E1A811DFD404}" type="datetime1">
              <a:rPr lang="ru-RU"/>
              <a:pPr>
                <a:defRPr/>
              </a:pPr>
              <a:t>06.03.2021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EFDE7F-B300-4009-9B81-B7E6797AD7E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split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BCC408-1D92-4DC0-8A68-52FD292E1330}" type="datetime1">
              <a:rPr lang="ru-RU"/>
              <a:pPr>
                <a:defRPr/>
              </a:pPr>
              <a:t>06.03.2021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5A1D51-E523-4FB5-95EE-CCF81C58EDC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split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EE43A4-25AE-42D9-84B1-BB5C17B075D4}" type="datetime1">
              <a:rPr lang="ru-RU"/>
              <a:pPr>
                <a:defRPr/>
              </a:pPr>
              <a:t>06.03.2021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0FB6CE-D782-4C02-A59F-21987C8A122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split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86000"/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B94EB337-2622-4FFC-BF63-A29B67FD2B6B}" type="datetime1">
              <a:rPr lang="ru-RU"/>
              <a:pPr>
                <a:defRPr/>
              </a:pPr>
              <a:t>06.03.2021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39BB8DD-FE9D-4242-86FB-BB488827344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>
    <p:split/>
  </p:transition>
  <p:hf hdr="0" ftr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274638"/>
            <a:ext cx="7931224" cy="850106"/>
          </a:xfrm>
        </p:spPr>
        <p:txBody>
          <a:bodyPr/>
          <a:lstStyle/>
          <a:p>
            <a:r>
              <a:rPr lang="ru-RU" b="1" dirty="0"/>
              <a:t>Актуализация прежних </a:t>
            </a:r>
            <a:r>
              <a:rPr lang="ru-RU" b="1" dirty="0" smtClean="0"/>
              <a:t>знаний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052736"/>
            <a:ext cx="8964488" cy="5289451"/>
          </a:xfrm>
        </p:spPr>
        <p:txBody>
          <a:bodyPr/>
          <a:lstStyle/>
          <a:p>
            <a:pPr marL="0" indent="0">
              <a:buNone/>
            </a:pPr>
            <a:r>
              <a:rPr lang="ru-RU" sz="2800" dirty="0" smtClean="0"/>
              <a:t>- </a:t>
            </a:r>
            <a:r>
              <a:rPr lang="ru-RU" sz="2800" dirty="0"/>
              <a:t>Что такое грамматическая основа предложения?</a:t>
            </a:r>
          </a:p>
          <a:p>
            <a:pPr marL="0" indent="0">
              <a:buNone/>
            </a:pPr>
            <a:r>
              <a:rPr lang="ru-RU" sz="2800" dirty="0"/>
              <a:t>- Какое предложение называется сложным?</a:t>
            </a:r>
          </a:p>
          <a:p>
            <a:pPr marL="0" indent="0">
              <a:buNone/>
            </a:pPr>
            <a:r>
              <a:rPr lang="ru-RU" sz="2800" dirty="0"/>
              <a:t>- Какие виды сложных предложений вы уже изучили?</a:t>
            </a:r>
          </a:p>
          <a:p>
            <a:pPr marL="0" indent="0">
              <a:buNone/>
            </a:pPr>
            <a:r>
              <a:rPr lang="ru-RU" sz="2800" dirty="0"/>
              <a:t>- Что такое ССП? - Назовите несколько сочинительных союзов.</a:t>
            </a:r>
          </a:p>
          <a:p>
            <a:pPr marL="0" indent="0">
              <a:buNone/>
            </a:pPr>
            <a:r>
              <a:rPr lang="ru-RU" sz="2800" dirty="0"/>
              <a:t>- Что такое СПП? - Назовите несколько подчинительных союзов.</a:t>
            </a:r>
          </a:p>
          <a:p>
            <a:pPr marL="0" indent="0">
              <a:buNone/>
            </a:pPr>
            <a:r>
              <a:rPr lang="ru-RU" sz="2800" dirty="0"/>
              <a:t>- Какие виды СПП вам известны?</a:t>
            </a:r>
          </a:p>
          <a:p>
            <a:pPr marL="0" indent="0">
              <a:buNone/>
            </a:pPr>
            <a:r>
              <a:rPr lang="ru-RU" dirty="0"/>
              <a:t> </a:t>
            </a:r>
          </a:p>
          <a:p>
            <a:pPr marL="0" indent="0">
              <a:buNone/>
            </a:pPr>
            <a:endParaRPr lang="ru-RU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E031C1B-8A3F-4284-8055-8BF0A6046374}" type="datetime1">
              <a:rPr lang="ru-RU" smtClean="0"/>
              <a:pPr>
                <a:defRPr/>
              </a:pPr>
              <a:t>06.03.2021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BCC5A44-D245-4450-B8F5-5BE2E7CF2319}" type="slidenum">
              <a:rPr lang="ru-RU" smtClean="0"/>
              <a:pPr>
                <a:defRPr/>
              </a:pPr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9081686"/>
      </p:ext>
    </p:extLst>
  </p:cSld>
  <p:clrMapOvr>
    <a:masterClrMapping/>
  </p:clrMapOvr>
  <p:transition spd="med">
    <p:split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E031C1B-8A3F-4284-8055-8BF0A6046374}" type="datetime1">
              <a:rPr lang="ru-RU" smtClean="0"/>
              <a:pPr>
                <a:defRPr/>
              </a:pPr>
              <a:t>06.03.2021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BCC5A44-D245-4450-B8F5-5BE2E7CF2319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  <p:pic>
        <p:nvPicPr>
          <p:cNvPr id="6" name="Объект 5" descr="https://ds05.infourok.ru/uploads/ex/0c03/00085cea-f98f0567/img5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32656"/>
            <a:ext cx="8424936" cy="638881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42604033"/>
      </p:ext>
    </p:extLst>
  </p:cSld>
  <p:clrMapOvr>
    <a:masterClrMapping/>
  </p:clrMapOvr>
  <p:transition spd="med">
    <p:split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>
          <a:xfrm>
            <a:off x="428596" y="642918"/>
            <a:ext cx="8229600" cy="1143000"/>
          </a:xfrm>
        </p:spPr>
        <p:txBody>
          <a:bodyPr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ru-RU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Закрепляем изученное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4D56F060-6320-469A-BF9D-05FFDA627EC1}" type="datetime1">
              <a:rPr lang="ru-RU"/>
              <a:pPr>
                <a:defRPr/>
              </a:pPr>
              <a:t>06.03.2021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70C1F0C-7437-453A-BFFE-21E27FEBD0CC}" type="slidenum">
              <a:rPr lang="ru-RU"/>
              <a:pPr>
                <a:defRPr/>
              </a:pPr>
              <a:t>11</a:t>
            </a:fld>
            <a:endParaRPr lang="ru-RU"/>
          </a:p>
        </p:txBody>
      </p:sp>
    </p:spTree>
  </p:cSld>
  <p:clrMapOvr>
    <a:masterClrMapping/>
  </p:clrMapOvr>
  <p:transition spd="med">
    <p:split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857232"/>
            <a:ext cx="8229600" cy="774720"/>
          </a:xfrm>
        </p:spPr>
        <p:txBody>
          <a:bodyPr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ru-RU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Итоги урока</a:t>
            </a:r>
            <a:endParaRPr lang="ru-RU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257428"/>
          </a:xfrm>
        </p:spPr>
        <p:txBody>
          <a:bodyPr/>
          <a:lstStyle/>
          <a:p>
            <a:r>
              <a:rPr lang="ru-RU" dirty="0"/>
              <a:t>Какое предложение называется БСП</a:t>
            </a:r>
            <a:r>
              <a:rPr lang="ru-RU" dirty="0" smtClean="0"/>
              <a:t>?</a:t>
            </a:r>
          </a:p>
          <a:p>
            <a:r>
              <a:rPr lang="ru-RU" dirty="0" smtClean="0"/>
              <a:t> </a:t>
            </a:r>
            <a:r>
              <a:rPr lang="ru-RU" dirty="0"/>
              <a:t>Какие знаки препинания ставятся в БСП? 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E031C1B-8A3F-4284-8055-8BF0A6046374}" type="datetime1">
              <a:rPr lang="ru-RU" smtClean="0"/>
              <a:pPr>
                <a:defRPr/>
              </a:pPr>
              <a:t>06.03.2021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BCC5A44-D245-4450-B8F5-5BE2E7CF2319}" type="slidenum">
              <a:rPr lang="ru-RU" smtClean="0"/>
              <a:pPr>
                <a:defRPr/>
              </a:pPr>
              <a:t>12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1259632" y="3112539"/>
            <a:ext cx="6175885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cap="all" dirty="0" smtClean="0">
                <a:ln/>
                <a:solidFill>
                  <a:srgbClr val="4F81BD"/>
                </a:solidFill>
                <a:effectLst>
                  <a:outerShdw blurRad="19685" dist="12700" dir="5400000" algn="tl" rotWithShape="0">
                    <a:srgbClr val="4F81BD">
                      <a:satMod val="130000"/>
                      <a:alpha val="60000"/>
                    </a:srgbClr>
                  </a:outerShdw>
                  <a:reflection blurRad="10000" stA="55000" endPos="48000" dist="500" dir="5400000" sy="-100000" algn="bl" rotWithShape="0"/>
                </a:effectLst>
                <a:latin typeface="Calibri"/>
                <a:ea typeface="+mj-ea"/>
                <a:cs typeface="+mj-cs"/>
              </a:rPr>
              <a:t>Домашнее задание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79512" y="4193847"/>
            <a:ext cx="8946372" cy="21802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2400" dirty="0">
                <a:solidFill>
                  <a:srgbClr val="111115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1) учить теоретический материал п.30  ( обязательно для всех);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ts val="1800"/>
              </a:lnSpc>
              <a:spcAft>
                <a:spcPts val="800"/>
              </a:spcAft>
            </a:pPr>
            <a:r>
              <a:rPr lang="ru-RU" sz="2400" dirty="0">
                <a:solidFill>
                  <a:srgbClr val="111115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2) «3»:  прочитать правило в учебнике, выполнить упр. 271 (письменно); 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ts val="1800"/>
              </a:lnSpc>
              <a:spcAft>
                <a:spcPts val="800"/>
              </a:spcAft>
            </a:pPr>
            <a:r>
              <a:rPr lang="ru-RU" sz="2400" dirty="0">
                <a:solidFill>
                  <a:srgbClr val="111115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400" dirty="0">
                <a:solidFill>
                  <a:srgbClr val="111115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2400" dirty="0">
                <a:solidFill>
                  <a:srgbClr val="111115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»:выписать из учебника литературы 5 БСП с разными значениями.                                                  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ts val="1800"/>
              </a:lnSpc>
              <a:spcAft>
                <a:spcPts val="800"/>
              </a:spcAft>
            </a:pPr>
            <a:r>
              <a:rPr lang="ru-RU" sz="2400" dirty="0">
                <a:solidFill>
                  <a:srgbClr val="111115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«5»:</a:t>
            </a:r>
            <a:r>
              <a:rPr lang="ru-RU" sz="2400" dirty="0">
                <a:solidFill>
                  <a:srgbClr val="111115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400" dirty="0">
                <a:solidFill>
                  <a:srgbClr val="111115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составить  5 БСП с разными значениями.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ts val="1800"/>
              </a:lnSpc>
              <a:spcAft>
                <a:spcPts val="0"/>
              </a:spcAft>
            </a:pPr>
            <a:r>
              <a:rPr lang="ru-RU" dirty="0">
                <a:solidFill>
                  <a:srgbClr val="111115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/>
          <a:lstStyle/>
          <a:p>
            <a:r>
              <a:rPr lang="ru-RU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Готовимся к ОГЭ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28600" y="908720"/>
            <a:ext cx="8807896" cy="6264696"/>
          </a:xfrm>
        </p:spPr>
        <p:txBody>
          <a:bodyPr/>
          <a:lstStyle/>
          <a:p>
            <a:pPr marL="0" indent="0">
              <a:buNone/>
            </a:pPr>
            <a:r>
              <a:rPr lang="ru-RU" sz="2400" b="1" dirty="0"/>
              <a:t>1.Сердце мое заныло, когда очутились мы в давно знакомой комнате.</a:t>
            </a:r>
            <a:endParaRPr lang="ru-RU" sz="2400" dirty="0"/>
          </a:p>
          <a:p>
            <a:pPr marL="0" indent="0">
              <a:buNone/>
            </a:pPr>
            <a:r>
              <a:rPr lang="ru-RU" sz="2400" b="1" dirty="0"/>
              <a:t>2. Лед уже тронулся, и на другой берег нельзя было переправиться.</a:t>
            </a:r>
            <a:endParaRPr lang="ru-RU" sz="2400" dirty="0"/>
          </a:p>
          <a:p>
            <a:pPr marL="0" indent="0">
              <a:buNone/>
            </a:pPr>
            <a:r>
              <a:rPr lang="ru-RU" sz="2400" b="1" dirty="0"/>
              <a:t>3. С утра было жутко холодно, но к обеду выглянуло солнце.</a:t>
            </a:r>
            <a:endParaRPr lang="ru-RU" sz="2400" dirty="0"/>
          </a:p>
          <a:p>
            <a:pPr marL="0" indent="0">
              <a:buNone/>
            </a:pPr>
            <a:r>
              <a:rPr lang="ru-RU" sz="2400" b="1" dirty="0"/>
              <a:t>4. Чтобы не выдать себя, рыбак обмотал весла тряпками.</a:t>
            </a:r>
            <a:endParaRPr lang="ru-RU" sz="2400" dirty="0"/>
          </a:p>
          <a:p>
            <a:pPr marL="0" indent="0">
              <a:buNone/>
            </a:pPr>
            <a:r>
              <a:rPr lang="ru-RU" sz="2400" b="1" dirty="0"/>
              <a:t>5. Домик, куда меня привели, был небольшой, но уютный.</a:t>
            </a:r>
            <a:endParaRPr lang="ru-RU" sz="2400" dirty="0"/>
          </a:p>
          <a:p>
            <a:pPr marL="0" indent="0">
              <a:buNone/>
            </a:pPr>
            <a:r>
              <a:rPr lang="ru-RU" sz="2400" b="1" dirty="0"/>
              <a:t>6. Рано утром в саду запел соловей, от пруда послышалось кваканье лягушек.</a:t>
            </a:r>
            <a:endParaRPr lang="ru-RU" sz="2400" dirty="0"/>
          </a:p>
          <a:p>
            <a:pPr marL="0" indent="0">
              <a:buNone/>
            </a:pPr>
            <a:r>
              <a:rPr lang="ru-RU" sz="2400" b="1" dirty="0"/>
              <a:t>7. Я сразу понял, что это дело мне по силам.</a:t>
            </a:r>
            <a:endParaRPr lang="ru-RU" sz="2400" dirty="0"/>
          </a:p>
          <a:p>
            <a:pPr marL="0" indent="0">
              <a:buNone/>
            </a:pPr>
            <a:r>
              <a:rPr lang="ru-RU" sz="2400" b="1" dirty="0"/>
              <a:t>8. Лодка причалила к берегу, и мы наконец ощутили под ногами твердую землю.</a:t>
            </a:r>
            <a:endParaRPr lang="ru-RU" sz="2400" dirty="0"/>
          </a:p>
          <a:p>
            <a:pPr marL="0" indent="0">
              <a:buNone/>
            </a:pPr>
            <a:r>
              <a:rPr lang="ru-RU" sz="2400" b="1" dirty="0"/>
              <a:t>9. Где тонко, там и рвется.</a:t>
            </a:r>
            <a:endParaRPr lang="ru-RU" sz="2400" dirty="0"/>
          </a:p>
          <a:p>
            <a:pPr marL="0" indent="0">
              <a:buNone/>
            </a:pPr>
            <a:r>
              <a:rPr lang="ru-RU" sz="2400" b="1" dirty="0"/>
              <a:t>10. Дождь продолжал хлестать, я продрог до костей.</a:t>
            </a:r>
            <a:endParaRPr lang="ru-RU" sz="2400" dirty="0"/>
          </a:p>
          <a:p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E031C1B-8A3F-4284-8055-8BF0A6046374}" type="datetime1">
              <a:rPr lang="ru-RU" smtClean="0"/>
              <a:pPr>
                <a:defRPr/>
              </a:pPr>
              <a:t>06.03.2021</a:t>
            </a:fld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BCC5A44-D245-4450-B8F5-5BE2E7CF2319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8332906"/>
      </p:ext>
    </p:extLst>
  </p:cSld>
  <p:clrMapOvr>
    <a:masterClrMapping/>
  </p:clrMapOvr>
  <p:transition spd="med">
    <p:split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922114"/>
          </a:xfrm>
        </p:spPr>
        <p:txBody>
          <a:bodyPr/>
          <a:lstStyle/>
          <a:p>
            <a:r>
              <a:rPr lang="ru-RU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Готовимся к ОГЭ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110754"/>
            <a:ext cx="8435280" cy="5015409"/>
          </a:xfrm>
        </p:spPr>
        <p:txBody>
          <a:bodyPr/>
          <a:lstStyle/>
          <a:p>
            <a:pPr marL="0" lvl="0" indent="0">
              <a:buNone/>
            </a:pPr>
            <a:r>
              <a:rPr lang="ru-RU" b="1" dirty="0" smtClean="0"/>
              <a:t>Задание 1. </a:t>
            </a:r>
          </a:p>
          <a:p>
            <a:pPr marL="0" lvl="0" indent="0">
              <a:buNone/>
            </a:pPr>
            <a:r>
              <a:rPr lang="ru-RU" b="1" dirty="0" smtClean="0"/>
              <a:t>Синтаксический </a:t>
            </a:r>
            <a:r>
              <a:rPr lang="ru-RU" b="1" dirty="0"/>
              <a:t>анализ: найдите правильный вариант ответа</a:t>
            </a:r>
            <a:endParaRPr lang="ru-RU" dirty="0"/>
          </a:p>
          <a:p>
            <a:pPr marL="0" lvl="0" indent="0">
              <a:buNone/>
            </a:pPr>
            <a:r>
              <a:rPr lang="ru-RU" dirty="0" smtClean="0"/>
              <a:t>1. 1 </a:t>
            </a:r>
            <a:r>
              <a:rPr lang="ru-RU" dirty="0"/>
              <a:t>предложение СПП </a:t>
            </a:r>
            <a:r>
              <a:rPr lang="ru-RU" dirty="0" smtClean="0"/>
              <a:t>с придаточным изъяснительным</a:t>
            </a:r>
            <a:endParaRPr lang="ru-RU" dirty="0"/>
          </a:p>
          <a:p>
            <a:pPr marL="0" lvl="0" indent="0">
              <a:buNone/>
            </a:pPr>
            <a:r>
              <a:rPr lang="ru-RU" dirty="0" smtClean="0"/>
              <a:t>2. Одна </a:t>
            </a:r>
            <a:r>
              <a:rPr lang="ru-RU" dirty="0"/>
              <a:t>из частей 2 предложения безличное предложение</a:t>
            </a:r>
          </a:p>
          <a:p>
            <a:pPr marL="0" lvl="0" indent="0">
              <a:buNone/>
            </a:pPr>
            <a:r>
              <a:rPr lang="ru-RU" dirty="0" smtClean="0"/>
              <a:t>3. 3 </a:t>
            </a:r>
            <a:r>
              <a:rPr lang="ru-RU" dirty="0"/>
              <a:t>предложение СПП</a:t>
            </a:r>
          </a:p>
          <a:p>
            <a:pPr marL="0" lvl="0" indent="0">
              <a:buNone/>
            </a:pPr>
            <a:r>
              <a:rPr lang="ru-RU" dirty="0" smtClean="0"/>
              <a:t>4. В </a:t>
            </a:r>
            <a:r>
              <a:rPr lang="ru-RU" dirty="0"/>
              <a:t>9 предложении 1 грамматическая основа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E031C1B-8A3F-4284-8055-8BF0A6046374}" type="datetime1">
              <a:rPr lang="ru-RU" smtClean="0"/>
              <a:pPr>
                <a:defRPr/>
              </a:pPr>
              <a:t>06.03.2021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BCC5A44-D245-4450-B8F5-5BE2E7CF2319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445634"/>
      </p:ext>
    </p:extLst>
  </p:cSld>
  <p:clrMapOvr>
    <a:masterClrMapping/>
  </p:clrMapOvr>
  <p:transition spd="med">
    <p:split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16632"/>
            <a:ext cx="9144000" cy="6009531"/>
          </a:xfrm>
        </p:spPr>
        <p:txBody>
          <a:bodyPr/>
          <a:lstStyle/>
          <a:p>
            <a:endParaRPr lang="ru-RU" b="1" dirty="0" smtClean="0"/>
          </a:p>
          <a:p>
            <a:endParaRPr lang="ru-RU" b="1" dirty="0"/>
          </a:p>
          <a:p>
            <a:pPr marL="0" indent="0">
              <a:buNone/>
            </a:pPr>
            <a:r>
              <a:rPr lang="ru-RU" sz="2800" b="1" dirty="0" smtClean="0"/>
              <a:t>Задание1</a:t>
            </a:r>
            <a:r>
              <a:rPr lang="ru-RU" sz="2800" b="1" dirty="0"/>
              <a:t>. :</a:t>
            </a:r>
            <a:r>
              <a:rPr lang="ru-RU" sz="2800" dirty="0"/>
              <a:t> Найдите слова, правописание приставки в которых зависит от значения.</a:t>
            </a:r>
          </a:p>
          <a:p>
            <a:pPr marL="0" indent="0">
              <a:buNone/>
            </a:pPr>
            <a:r>
              <a:rPr lang="ru-RU" sz="2800" b="1" dirty="0"/>
              <a:t>Задание 2</a:t>
            </a:r>
            <a:r>
              <a:rPr lang="ru-RU" sz="2800" dirty="0"/>
              <a:t>. Укажите варианты ответов, в которых верно выделена </a:t>
            </a:r>
            <a:r>
              <a:rPr lang="ru-RU" sz="2800" b="1" dirty="0"/>
              <a:t>грамматическая основа</a:t>
            </a:r>
            <a:r>
              <a:rPr lang="ru-RU" sz="2800" dirty="0"/>
              <a:t> в одном из предложений или в одной из частей сложного предложения текста. (Предложения 1-4), объясните свой выбор.</a:t>
            </a:r>
          </a:p>
          <a:p>
            <a:pPr marL="0" indent="0">
              <a:buNone/>
            </a:pPr>
            <a:r>
              <a:rPr lang="ru-RU" sz="2800" dirty="0"/>
              <a:t>а) мы очутились в комнате ( 1 предложение)</a:t>
            </a:r>
          </a:p>
          <a:p>
            <a:pPr marL="0" indent="0">
              <a:buNone/>
            </a:pPr>
            <a:r>
              <a:rPr lang="ru-RU" sz="2800" dirty="0"/>
              <a:t>б) уже тронулся (2 предложение)</a:t>
            </a:r>
          </a:p>
          <a:p>
            <a:pPr marL="0" indent="0">
              <a:buNone/>
            </a:pPr>
            <a:r>
              <a:rPr lang="ru-RU" sz="2800" dirty="0"/>
              <a:t>в) выглянуло к обеду солнце (3 предложение)</a:t>
            </a:r>
          </a:p>
          <a:p>
            <a:pPr marL="0" indent="0">
              <a:buNone/>
            </a:pPr>
            <a:r>
              <a:rPr lang="ru-RU" sz="2800" dirty="0"/>
              <a:t>г) рыбак обмотал (4 предложение)</a:t>
            </a:r>
          </a:p>
          <a:p>
            <a:pPr marL="0" indent="0">
              <a:buNone/>
            </a:pPr>
            <a:r>
              <a:rPr lang="ru-RU" b="1" dirty="0"/>
              <a:t> 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E031C1B-8A3F-4284-8055-8BF0A6046374}" type="datetime1">
              <a:rPr lang="ru-RU" smtClean="0"/>
              <a:pPr>
                <a:defRPr/>
              </a:pPr>
              <a:t>06.03.2021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BCC5A44-D245-4450-B8F5-5BE2E7CF2319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3181829"/>
      </p:ext>
    </p:extLst>
  </p:cSld>
  <p:clrMapOvr>
    <a:masterClrMapping/>
  </p:clrMapOvr>
  <p:transition spd="med">
    <p:split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88640"/>
            <a:ext cx="8784976" cy="6408712"/>
          </a:xfrm>
        </p:spPr>
        <p:txBody>
          <a:bodyPr/>
          <a:lstStyle/>
          <a:p>
            <a:pPr marL="0" indent="0">
              <a:buNone/>
            </a:pPr>
            <a:r>
              <a:rPr lang="ru-RU" b="1" dirty="0"/>
              <a:t>Задание 3. </a:t>
            </a:r>
            <a:endParaRPr lang="ru-RU" dirty="0"/>
          </a:p>
          <a:p>
            <a:pPr marL="0" indent="0">
              <a:buNone/>
            </a:pPr>
            <a:r>
              <a:rPr lang="ru-RU" dirty="0"/>
              <a:t>-Какое средство выразительности использовано в одной из частей 1 предложения </a:t>
            </a:r>
          </a:p>
          <a:p>
            <a:pPr marL="0" indent="0">
              <a:buNone/>
            </a:pPr>
            <a:r>
              <a:rPr lang="ru-RU" dirty="0"/>
              <a:t>-Какое лексическое средство использовано в 10 предложение? </a:t>
            </a:r>
          </a:p>
          <a:p>
            <a:pPr marL="0" indent="0">
              <a:buNone/>
            </a:pPr>
            <a:r>
              <a:rPr lang="ru-RU" b="1" dirty="0"/>
              <a:t>Задание 4 </a:t>
            </a:r>
            <a:endParaRPr lang="ru-RU" dirty="0"/>
          </a:p>
          <a:p>
            <a:pPr marL="0" indent="0">
              <a:buNone/>
            </a:pPr>
            <a:r>
              <a:rPr lang="ru-RU" dirty="0"/>
              <a:t>Замените словосочетание </a:t>
            </a:r>
            <a:r>
              <a:rPr lang="ru-RU" b="1" dirty="0"/>
              <a:t>«кваканье лягушек» (пр.6)</a:t>
            </a:r>
            <a:r>
              <a:rPr lang="ru-RU" dirty="0"/>
              <a:t>, построенное на основе управления, синонимичным словосочетанием со связью </a:t>
            </a:r>
            <a:r>
              <a:rPr lang="ru-RU" b="1" dirty="0"/>
              <a:t>согласования </a:t>
            </a:r>
            <a:r>
              <a:rPr lang="ru-RU" dirty="0"/>
              <a:t>. Назовите получившееся словосочетание. </a:t>
            </a:r>
          </a:p>
          <a:p>
            <a:pPr marL="0" indent="0">
              <a:buNone/>
            </a:pPr>
            <a:r>
              <a:rPr lang="ru-RU" dirty="0"/>
              <a:t> </a:t>
            </a:r>
          </a:p>
          <a:p>
            <a:endParaRPr lang="ru-RU" dirty="0"/>
          </a:p>
          <a:p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E031C1B-8A3F-4284-8055-8BF0A6046374}" type="datetime1">
              <a:rPr lang="ru-RU" smtClean="0"/>
              <a:pPr>
                <a:defRPr/>
              </a:pPr>
              <a:t>06.03.2021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BCC5A44-D245-4450-B8F5-5BE2E7CF2319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3106840"/>
      </p:ext>
    </p:extLst>
  </p:cSld>
  <p:clrMapOvr>
    <a:masterClrMapping/>
  </p:clrMapOvr>
  <p:transition spd="med">
    <p:split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Взаимопроверка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54546"/>
            <a:ext cx="8579296" cy="5703454"/>
          </a:xfrm>
        </p:spPr>
        <p:txBody>
          <a:bodyPr/>
          <a:lstStyle/>
          <a:p>
            <a:pPr marL="0" lvl="0" indent="0">
              <a:buNone/>
            </a:pPr>
            <a:r>
              <a:rPr lang="ru-RU" dirty="0" smtClean="0"/>
              <a:t>1. Ответ 2: одна </a:t>
            </a:r>
            <a:r>
              <a:rPr lang="ru-RU" dirty="0"/>
              <a:t>из частей 2 предложения безличное </a:t>
            </a:r>
            <a:r>
              <a:rPr lang="ru-RU" dirty="0" smtClean="0"/>
              <a:t>предложение</a:t>
            </a:r>
          </a:p>
          <a:p>
            <a:pPr marL="0" indent="0">
              <a:buNone/>
            </a:pPr>
            <a:r>
              <a:rPr lang="ru-RU" dirty="0" smtClean="0"/>
              <a:t>2. </a:t>
            </a:r>
            <a:r>
              <a:rPr lang="ru-RU" b="1" dirty="0" smtClean="0"/>
              <a:t>привели</a:t>
            </a:r>
            <a:r>
              <a:rPr lang="ru-RU" b="1" dirty="0"/>
              <a:t>, </a:t>
            </a:r>
            <a:r>
              <a:rPr lang="ru-RU" b="1" dirty="0" smtClean="0"/>
              <a:t>причалила</a:t>
            </a:r>
          </a:p>
          <a:p>
            <a:pPr marL="0" indent="0">
              <a:buNone/>
            </a:pPr>
            <a:r>
              <a:rPr lang="ru-RU" dirty="0" smtClean="0"/>
              <a:t>3.  </a:t>
            </a:r>
            <a:r>
              <a:rPr lang="ru-RU" b="1" dirty="0"/>
              <a:t>рыбак </a:t>
            </a:r>
            <a:r>
              <a:rPr lang="ru-RU" b="1" dirty="0" smtClean="0"/>
              <a:t>обмотал</a:t>
            </a:r>
          </a:p>
          <a:p>
            <a:pPr marL="0" indent="0">
              <a:buNone/>
            </a:pPr>
            <a:r>
              <a:rPr lang="ru-RU" dirty="0" smtClean="0"/>
              <a:t>4</a:t>
            </a:r>
            <a:r>
              <a:rPr lang="ru-RU" b="1" dirty="0" smtClean="0"/>
              <a:t>. сердце </a:t>
            </a:r>
            <a:r>
              <a:rPr lang="ru-RU" b="1" dirty="0"/>
              <a:t>заныло </a:t>
            </a:r>
            <a:r>
              <a:rPr lang="ru-RU" dirty="0"/>
              <a:t>– </a:t>
            </a:r>
            <a:r>
              <a:rPr lang="ru-RU" dirty="0" smtClean="0"/>
              <a:t>метафора (1 предложение), продрог </a:t>
            </a:r>
            <a:r>
              <a:rPr lang="ru-RU" dirty="0"/>
              <a:t>до костей-промёрз </a:t>
            </a:r>
            <a:r>
              <a:rPr lang="ru-RU" dirty="0" smtClean="0"/>
              <a:t>( фразеологизм) 10 предложение.</a:t>
            </a:r>
            <a:endParaRPr lang="ru-RU" dirty="0"/>
          </a:p>
          <a:p>
            <a:pPr marL="0" indent="0">
              <a:buNone/>
            </a:pPr>
            <a:r>
              <a:rPr lang="ru-RU" dirty="0" smtClean="0"/>
              <a:t>5. </a:t>
            </a:r>
            <a:r>
              <a:rPr lang="ru-RU" b="1" dirty="0" smtClean="0"/>
              <a:t>лягушачье кваканье </a:t>
            </a:r>
            <a:r>
              <a:rPr lang="ru-RU" dirty="0" smtClean="0"/>
              <a:t>(согласование)</a:t>
            </a:r>
          </a:p>
          <a:p>
            <a:pPr marL="0" indent="0">
              <a:buNone/>
            </a:pPr>
            <a:r>
              <a:rPr lang="ru-RU" b="1" dirty="0" smtClean="0"/>
              <a:t>Оценивание:</a:t>
            </a:r>
            <a:r>
              <a:rPr lang="ru-RU" dirty="0" smtClean="0"/>
              <a:t> </a:t>
            </a:r>
            <a:r>
              <a:rPr lang="ru-RU" dirty="0" smtClean="0">
                <a:solidFill>
                  <a:srgbClr val="FF0000"/>
                </a:solidFill>
              </a:rPr>
              <a:t>«5» - 5; </a:t>
            </a:r>
            <a:r>
              <a:rPr lang="ru-RU" dirty="0" smtClean="0">
                <a:solidFill>
                  <a:srgbClr val="00B050"/>
                </a:solidFill>
              </a:rPr>
              <a:t>«4» – 4; </a:t>
            </a:r>
            <a:r>
              <a:rPr lang="ru-RU" dirty="0" smtClean="0">
                <a:solidFill>
                  <a:schemeClr val="accent1"/>
                </a:solidFill>
              </a:rPr>
              <a:t>«3» – 3; </a:t>
            </a:r>
            <a:r>
              <a:rPr lang="ru-RU" dirty="0" smtClean="0"/>
              <a:t>«2» – 2. 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E031C1B-8A3F-4284-8055-8BF0A6046374}" type="datetime1">
              <a:rPr lang="ru-RU" smtClean="0"/>
              <a:pPr>
                <a:defRPr/>
              </a:pPr>
              <a:t>06.03.2021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BCC5A44-D245-4450-B8F5-5BE2E7CF2319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5219623"/>
      </p:ext>
    </p:extLst>
  </p:cSld>
  <p:clrMapOvr>
    <a:masterClrMapping/>
  </p:clrMapOvr>
  <p:transition spd="med">
    <p:split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2137" y="404663"/>
            <a:ext cx="8229600" cy="998141"/>
          </a:xfrm>
        </p:spPr>
        <p:txBody>
          <a:bodyPr/>
          <a:lstStyle/>
          <a:p>
            <a:r>
              <a:rPr lang="ru-RU" sz="2800" b="1" dirty="0" err="1"/>
              <a:t>Контрольно</a:t>
            </a:r>
            <a:r>
              <a:rPr lang="ru-RU" sz="2800" b="1" dirty="0"/>
              <a:t> – подготовительный </a:t>
            </a:r>
            <a:r>
              <a:rPr lang="ru-RU" sz="2800" b="1" dirty="0" smtClean="0"/>
              <a:t>этап </a:t>
            </a:r>
            <a:br>
              <a:rPr lang="ru-RU" sz="2800" b="1" dirty="0" smtClean="0"/>
            </a:br>
            <a:r>
              <a:rPr lang="ru-RU" sz="2800" b="1" dirty="0" smtClean="0"/>
              <a:t>(работа в парах)</a:t>
            </a:r>
            <a:br>
              <a:rPr lang="ru-RU" sz="2800" b="1" dirty="0" smtClean="0"/>
            </a:br>
            <a:r>
              <a:rPr lang="ru-RU" sz="2800" dirty="0"/>
              <a:t/>
            </a:r>
            <a:br>
              <a:rPr lang="ru-RU" sz="2800" dirty="0"/>
            </a:b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980728"/>
            <a:ext cx="9036496" cy="5433467"/>
          </a:xfrm>
        </p:spPr>
        <p:txBody>
          <a:bodyPr/>
          <a:lstStyle/>
          <a:p>
            <a:pPr marL="0" indent="0">
              <a:buNone/>
            </a:pPr>
            <a:r>
              <a:rPr lang="ru-RU" sz="2200" b="1" dirty="0"/>
              <a:t>1.Сердце мое заныло, когда очутились мы в давно знакомой комнате.</a:t>
            </a:r>
            <a:endParaRPr lang="ru-RU" sz="2200" dirty="0"/>
          </a:p>
          <a:p>
            <a:pPr marL="0" indent="0">
              <a:buNone/>
            </a:pPr>
            <a:r>
              <a:rPr lang="ru-RU" sz="2200" b="1" dirty="0"/>
              <a:t>2. Лед уже тронулся, и на другой берег нельзя было переправиться.</a:t>
            </a:r>
            <a:endParaRPr lang="ru-RU" sz="2200" dirty="0"/>
          </a:p>
          <a:p>
            <a:pPr marL="0" indent="0">
              <a:buNone/>
            </a:pPr>
            <a:r>
              <a:rPr lang="ru-RU" sz="2200" b="1" dirty="0"/>
              <a:t>3. С утра было жутко холодно, но к обеду выглянуло солнце.</a:t>
            </a:r>
            <a:endParaRPr lang="ru-RU" sz="2200" dirty="0"/>
          </a:p>
          <a:p>
            <a:pPr marL="0" indent="0">
              <a:buNone/>
            </a:pPr>
            <a:r>
              <a:rPr lang="ru-RU" sz="2200" b="1" dirty="0"/>
              <a:t>4. Чтобы не выдать себя, рыбак обмотал весла тряпками.</a:t>
            </a:r>
            <a:endParaRPr lang="ru-RU" sz="2200" dirty="0"/>
          </a:p>
          <a:p>
            <a:pPr marL="0" indent="0">
              <a:buNone/>
            </a:pPr>
            <a:r>
              <a:rPr lang="ru-RU" sz="2200" b="1" dirty="0" smtClean="0"/>
              <a:t>7. Я сразу понял, что это дело мне по силам.</a:t>
            </a:r>
            <a:endParaRPr lang="ru-RU" sz="2200" dirty="0" smtClean="0"/>
          </a:p>
          <a:p>
            <a:pPr marL="0" indent="0">
              <a:buNone/>
            </a:pPr>
            <a:r>
              <a:rPr lang="ru-RU" sz="2200" b="1" dirty="0" smtClean="0"/>
              <a:t>5</a:t>
            </a:r>
            <a:r>
              <a:rPr lang="ru-RU" sz="2200" b="1" dirty="0"/>
              <a:t>. Домик, куда меня привели, был небольшой, но уютный.</a:t>
            </a:r>
            <a:endParaRPr lang="ru-RU" sz="2200" dirty="0"/>
          </a:p>
          <a:p>
            <a:pPr marL="0" indent="0">
              <a:buNone/>
            </a:pPr>
            <a:r>
              <a:rPr lang="ru-RU" sz="2200" b="1" dirty="0"/>
              <a:t>6. Рано утром в саду запел соловей, от пруда послышалось кваканье лягушек.</a:t>
            </a:r>
            <a:endParaRPr lang="ru-RU" sz="2200" dirty="0"/>
          </a:p>
          <a:p>
            <a:pPr marL="0" indent="0">
              <a:buNone/>
            </a:pPr>
            <a:r>
              <a:rPr lang="ru-RU" sz="2200" b="1" dirty="0" smtClean="0"/>
              <a:t>8</a:t>
            </a:r>
            <a:r>
              <a:rPr lang="ru-RU" sz="2200" b="1" dirty="0"/>
              <a:t>. Лодка причалила к берегу, и мы наконец ощутили под ногами твердую землю.</a:t>
            </a:r>
            <a:endParaRPr lang="ru-RU" sz="2200" dirty="0"/>
          </a:p>
          <a:p>
            <a:pPr marL="0" indent="0">
              <a:buNone/>
            </a:pPr>
            <a:r>
              <a:rPr lang="ru-RU" sz="2200" b="1" dirty="0"/>
              <a:t>9. Где тонко, там и рвется.</a:t>
            </a:r>
            <a:endParaRPr lang="ru-RU" sz="2200" dirty="0"/>
          </a:p>
          <a:p>
            <a:pPr marL="0" indent="0">
              <a:buNone/>
            </a:pPr>
            <a:r>
              <a:rPr lang="ru-RU" sz="2200" b="1" dirty="0"/>
              <a:t>10. Дождь продолжал хлестать, я продрог до костей</a:t>
            </a:r>
            <a:r>
              <a:rPr lang="ru-RU" sz="2200" b="1" dirty="0" smtClean="0"/>
              <a:t>.</a:t>
            </a:r>
            <a:endParaRPr lang="ru-RU" sz="2200" dirty="0" smtClean="0"/>
          </a:p>
          <a:p>
            <a:pPr marL="0" indent="0">
              <a:buNone/>
            </a:pPr>
            <a:r>
              <a:rPr lang="ru-RU" dirty="0" smtClean="0"/>
              <a:t>                       1 – ССП                       2  - СПП</a:t>
            </a:r>
          </a:p>
          <a:p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E031C1B-8A3F-4284-8055-8BF0A6046374}" type="datetime1">
              <a:rPr lang="ru-RU" smtClean="0"/>
              <a:pPr>
                <a:defRPr/>
              </a:pPr>
              <a:t>06.03.2021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41961745"/>
      </p:ext>
    </p:extLst>
  </p:cSld>
  <p:clrMapOvr>
    <a:masterClrMapping/>
  </p:clrMapOvr>
  <p:transition spd="med">
    <p:split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 урока:</a:t>
            </a:r>
            <a:endParaRPr lang="ru-RU" b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 algn="ctr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48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Понятие </a:t>
            </a:r>
            <a:r>
              <a:rPr lang="ru-RU" sz="48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 бессоюзном сложном предложении</a:t>
            </a:r>
          </a:p>
          <a:p>
            <a:pPr marL="0" indent="0">
              <a:buNone/>
            </a:pPr>
            <a:endParaRPr lang="ru-RU" b="1" dirty="0" smtClean="0"/>
          </a:p>
          <a:p>
            <a:pPr marL="0" indent="0">
              <a:buNone/>
            </a:pPr>
            <a:r>
              <a:rPr lang="ru-RU" b="1" dirty="0" smtClean="0"/>
              <a:t>Цели и задачи:</a:t>
            </a:r>
          </a:p>
          <a:p>
            <a:pPr marL="0" indent="0">
              <a:buNone/>
            </a:pPr>
            <a:r>
              <a:rPr lang="ru-RU" dirty="0" smtClean="0"/>
              <a:t>Мы </a:t>
            </a:r>
            <a:r>
              <a:rPr lang="ru-RU" dirty="0"/>
              <a:t>должны узнать</a:t>
            </a:r>
            <a:r>
              <a:rPr lang="ru-RU" dirty="0" smtClean="0"/>
              <a:t>… </a:t>
            </a:r>
          </a:p>
          <a:p>
            <a:pPr marL="0" indent="0">
              <a:buNone/>
            </a:pPr>
            <a:r>
              <a:rPr lang="ru-RU" dirty="0" smtClean="0"/>
              <a:t>Мы </a:t>
            </a:r>
            <a:r>
              <a:rPr lang="ru-RU" dirty="0"/>
              <a:t>должны </a:t>
            </a:r>
            <a:r>
              <a:rPr lang="ru-RU" dirty="0" smtClean="0"/>
              <a:t>понять</a:t>
            </a:r>
          </a:p>
          <a:p>
            <a:pPr marL="0" indent="0">
              <a:buNone/>
            </a:pPr>
            <a:r>
              <a:rPr lang="ru-RU" dirty="0" smtClean="0"/>
              <a:t>Формировать </a:t>
            </a:r>
            <a:r>
              <a:rPr lang="ru-RU" dirty="0"/>
              <a:t>умение</a:t>
            </a:r>
            <a:r>
              <a:rPr lang="ru-RU" dirty="0" smtClean="0"/>
              <a:t>….</a:t>
            </a:r>
            <a:endParaRPr lang="ru-RU" dirty="0"/>
          </a:p>
          <a:p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E031C1B-8A3F-4284-8055-8BF0A6046374}" type="datetime1">
              <a:rPr lang="ru-RU" smtClean="0"/>
              <a:pPr>
                <a:defRPr/>
              </a:pPr>
              <a:t>06.03.2021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BCC5A44-D245-4450-B8F5-5BE2E7CF2319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6943754"/>
      </p:ext>
    </p:extLst>
  </p:cSld>
  <p:clrMapOvr>
    <a:masterClrMapping/>
  </p:clrMapOvr>
  <p:transition spd="med">
    <p:split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Изучение нового материала. 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E031C1B-8A3F-4284-8055-8BF0A6046374}" type="datetime1">
              <a:rPr lang="ru-RU" smtClean="0"/>
              <a:pPr>
                <a:defRPr/>
              </a:pPr>
              <a:t>06.03.2021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BCC5A44-D245-4450-B8F5-5BE2E7CF2319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  <p:pic>
        <p:nvPicPr>
          <p:cNvPr id="6" name="Объект 5" descr="http://aleks-egena100.narod.ru/images/rus9_4_7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39552" y="1196752"/>
            <a:ext cx="7992887" cy="54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118471116"/>
      </p:ext>
    </p:extLst>
  </p:cSld>
  <p:clrMapOvr>
    <a:masterClrMapping/>
  </p:clrMapOvr>
  <p:transition spd="med">
    <p:split/>
  </p:transition>
</p:sld>
</file>

<file path=ppt/theme/theme1.xml><?xml version="1.0" encoding="utf-8"?>
<a:theme xmlns:a="http://schemas.openxmlformats.org/drawingml/2006/main" name="Снежинки 1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Снежинки 1</Template>
  <TotalTime>547</TotalTime>
  <Words>568</Words>
  <Application>Microsoft Office PowerPoint</Application>
  <PresentationFormat>Экран (4:3)</PresentationFormat>
  <Paragraphs>101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6" baseType="lpstr">
      <vt:lpstr>Arial</vt:lpstr>
      <vt:lpstr>Calibri</vt:lpstr>
      <vt:lpstr>Times New Roman</vt:lpstr>
      <vt:lpstr>Снежинки 1</vt:lpstr>
      <vt:lpstr>Актуализация прежних знаний</vt:lpstr>
      <vt:lpstr>Готовимся к ОГЭ</vt:lpstr>
      <vt:lpstr>Готовимся к ОГЭ</vt:lpstr>
      <vt:lpstr>Презентация PowerPoint</vt:lpstr>
      <vt:lpstr>Презентация PowerPoint</vt:lpstr>
      <vt:lpstr>Взаимопроверка </vt:lpstr>
      <vt:lpstr>Контрольно – подготовительный этап  (работа в парах)  </vt:lpstr>
      <vt:lpstr> Тема урока:</vt:lpstr>
      <vt:lpstr>Изучение нового материала. </vt:lpstr>
      <vt:lpstr>Презентация PowerPoint</vt:lpstr>
      <vt:lpstr>Закрепляем изученное</vt:lpstr>
      <vt:lpstr>Итоги урока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Бессоюзное сложное предложение</dc:title>
  <dc:creator>Admin</dc:creator>
  <dc:description>http://aida.ucoz.ru</dc:description>
  <cp:lastModifiedBy>Lev Lev</cp:lastModifiedBy>
  <cp:revision>36</cp:revision>
  <dcterms:created xsi:type="dcterms:W3CDTF">2013-02-10T14:10:44Z</dcterms:created>
  <dcterms:modified xsi:type="dcterms:W3CDTF">2021-03-06T05:35:14Z</dcterms:modified>
  <cp:category>шаблоны к Powerpoint</cp:category>
</cp:coreProperties>
</file>