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8" autoAdjust="0"/>
    <p:restoredTop sz="94660"/>
  </p:normalViewPr>
  <p:slideViewPr>
    <p:cSldViewPr>
      <p:cViewPr>
        <p:scale>
          <a:sx n="75" d="100"/>
          <a:sy n="75" d="100"/>
        </p:scale>
        <p:origin x="-121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9DFE4B-058F-4FDE-9645-F2B841923149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7CC767-4946-4C82-A4AE-C402131013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CC767-4946-4C82-A4AE-C402131013F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CC767-4946-4C82-A4AE-C402131013F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1C8B-808B-4F34-9F51-F09D2F81347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E7C9F-CCEC-4407-BFE1-CB2A388C7C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1C8B-808B-4F34-9F51-F09D2F81347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E7C9F-CCEC-4407-BFE1-CB2A388C7C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1C8B-808B-4F34-9F51-F09D2F81347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E7C9F-CCEC-4407-BFE1-CB2A388C7C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1C8B-808B-4F34-9F51-F09D2F81347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E7C9F-CCEC-4407-BFE1-CB2A388C7C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1C8B-808B-4F34-9F51-F09D2F81347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E7C9F-CCEC-4407-BFE1-CB2A388C7C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1C8B-808B-4F34-9F51-F09D2F81347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E7C9F-CCEC-4407-BFE1-CB2A388C7C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1C8B-808B-4F34-9F51-F09D2F81347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E7C9F-CCEC-4407-BFE1-CB2A388C7C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1C8B-808B-4F34-9F51-F09D2F81347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E7C9F-CCEC-4407-BFE1-CB2A388C7C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1C8B-808B-4F34-9F51-F09D2F81347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E7C9F-CCEC-4407-BFE1-CB2A388C7C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1C8B-808B-4F34-9F51-F09D2F81347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E7C9F-CCEC-4407-BFE1-CB2A388C7C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71C8B-808B-4F34-9F51-F09D2F81347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E7C9F-CCEC-4407-BFE1-CB2A388C7C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71C8B-808B-4F34-9F51-F09D2F81347F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E7C9F-CCEC-4407-BFE1-CB2A388C7C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/>
              <a:t>O</a:t>
            </a:r>
            <a:r>
              <a:rPr lang="en-US" sz="3200" dirty="0" smtClean="0"/>
              <a:t>ur topic: A trip to London </a:t>
            </a:r>
            <a:endParaRPr lang="ru-RU" sz="3200" dirty="0"/>
          </a:p>
        </p:txBody>
      </p:sp>
      <p:pic>
        <p:nvPicPr>
          <p:cNvPr id="4" name="Содержимое 3" descr="1200x8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1500174"/>
            <a:ext cx="7706975" cy="513798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ownloads\fTr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14313"/>
            <a:ext cx="8572500" cy="6429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10 кабинет\Мои документы\Downloads\Londonskij-glaz-f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8715436" cy="6536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Documents and Settings\10 кабинет\Мои документы\Downloads\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3"/>
            <a:ext cx="8715436" cy="66174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10 кабинет\Мои документы\Downloads\Cyclone_StPauls-cropp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643998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10 кабинет\Мои документы\Downloads\Tower+Bridge+Lond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501122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10 кабинет\Мои документы\Downloads\losttubebig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8483706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0 кабинет\Мои документы\Downloads\charing_cross-1024x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Make up the dialogues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How to get to…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Trafalgar Square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Buckingham Palace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Thames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London Eye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Big Ben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Homework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4525963"/>
          </a:xfrm>
        </p:spPr>
        <p:txBody>
          <a:bodyPr>
            <a:normAutofit/>
          </a:bodyPr>
          <a:lstStyle/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Describe your way from your home to school.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/>
              <a:t/>
            </a:r>
            <a:br>
              <a:rPr lang="en-US" b="1" i="1" dirty="0" smtClean="0"/>
            </a:br>
            <a:r>
              <a:rPr lang="en-US" sz="4900" b="1" dirty="0" smtClean="0">
                <a:latin typeface="Times New Roman" pitchFamily="18" charset="0"/>
                <a:cs typeface="Times New Roman" pitchFamily="18" charset="0"/>
              </a:rPr>
              <a:t>Reflection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 smtClean="0">
                <a:latin typeface="Times New Roman" pitchFamily="18" charset="0"/>
                <a:cs typeface="Times New Roman" pitchFamily="18" charset="0"/>
              </a:rPr>
            </a:br>
            <a:endParaRPr lang="ru-RU" sz="4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123\Downloads\ulyibk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564904"/>
            <a:ext cx="2286000" cy="2286000"/>
          </a:xfrm>
          <a:prstGeom prst="rect">
            <a:avLst/>
          </a:prstGeom>
          <a:noFill/>
        </p:spPr>
      </p:pic>
      <p:pic>
        <p:nvPicPr>
          <p:cNvPr id="1027" name="Picture 3" descr="C:\Users\123\Downloads\smilie-278060_128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132856"/>
            <a:ext cx="3240360" cy="333145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5013176"/>
            <a:ext cx="27975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Positive emotion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52120" y="5085184"/>
            <a:ext cx="28472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Negative emotion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5720" y="500042"/>
            <a:ext cx="3179793" cy="5626121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rvier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Tahmse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Tweor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Kgni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and a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Qeuen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Brtiain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Bgi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Bne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Engldna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Bmckinghau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Pacale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3fb82be1b7e399d880c7c976bdf6333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786182" y="248135"/>
            <a:ext cx="5143536" cy="634773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5720" y="285728"/>
            <a:ext cx="3179793" cy="6286544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the river Thames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Tower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King and a Queen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Britain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Big Ben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England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Buckingham Palace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10 кабинет\Мои документы\Downloads\iron-gate-at-an-entry-point-to-st-james-park-st-james-palace-can-be-seen-in-the-background-MJ332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7024"/>
          <a:stretch>
            <a:fillRect/>
          </a:stretch>
        </p:blipFill>
        <p:spPr bwMode="auto">
          <a:xfrm>
            <a:off x="4071934" y="273050"/>
            <a:ext cx="4643470" cy="6151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TRUE or FALSE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14974"/>
          </a:xfrm>
        </p:spPr>
        <p:txBody>
          <a:bodyPr>
            <a:normAutofit fontScale="85000" lnSpcReduction="20000"/>
          </a:bodyPr>
          <a:lstStyle/>
          <a:p>
            <a:pPr lvl="0" algn="just">
              <a:lnSpc>
                <a:spcPct val="15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London is the capital of England.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Trafalgar Square is in Moscow.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London is not an old city.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 There are a lot of places of interest in London.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London is a beautiful city.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Parrots live in the Tower of London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>
              <a:lnSpc>
                <a:spcPct val="15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The largest clock is Big Ben.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The Tower of London has 30 towers.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At the moment Buckingham Palace is led by Queen Elizabeth II.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Westminster Abbey is a symbol of Scotland</a:t>
            </a:r>
            <a:r>
              <a:rPr lang="en-US" sz="2600" i="1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iagram-template-free-download-fishbone-powerpoint-bes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13333" t="13333" r="12500" b="35555"/>
          <a:stretch>
            <a:fillRect/>
          </a:stretch>
        </p:blipFill>
        <p:spPr>
          <a:xfrm>
            <a:off x="2357422" y="1928802"/>
            <a:ext cx="4500594" cy="2806149"/>
          </a:xfrm>
          <a:ln>
            <a:noFill/>
          </a:ln>
        </p:spPr>
      </p:pic>
      <p:cxnSp>
        <p:nvCxnSpPr>
          <p:cNvPr id="8" name="Прямая со стрелкой 7"/>
          <p:cNvCxnSpPr/>
          <p:nvPr/>
        </p:nvCxnSpPr>
        <p:spPr>
          <a:xfrm rot="16200000" flipH="1">
            <a:off x="3143240" y="2357430"/>
            <a:ext cx="1285884" cy="5715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6200000" flipH="1">
            <a:off x="3643306" y="2357430"/>
            <a:ext cx="1214446" cy="5000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4536281" y="2250273"/>
            <a:ext cx="1214446" cy="5715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 flipH="1" flipV="1">
            <a:off x="3857620" y="3714752"/>
            <a:ext cx="1357322" cy="6429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 flipH="1" flipV="1">
            <a:off x="2750331" y="3750471"/>
            <a:ext cx="1214446" cy="5715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428860" y="314324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 Trip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071934" y="3143248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to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572132" y="3143248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London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10 кабинет\Мои документы\Downloads\0000432295_920x5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67277">
            <a:off x="-179010" y="2090242"/>
            <a:ext cx="2496173" cy="1643050"/>
          </a:xfrm>
          <a:prstGeom prst="rect">
            <a:avLst/>
          </a:prstGeom>
          <a:noFill/>
        </p:spPr>
      </p:pic>
      <p:pic>
        <p:nvPicPr>
          <p:cNvPr id="1027" name="Picture 3" descr="C:\Documents and Settings\10 кабинет\Мои документы\Downloads\Londonskij-glaz-fot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3787">
            <a:off x="6716188" y="61958"/>
            <a:ext cx="2532391" cy="1899294"/>
          </a:xfrm>
          <a:prstGeom prst="rect">
            <a:avLst/>
          </a:prstGeom>
          <a:noFill/>
        </p:spPr>
      </p:pic>
      <p:pic>
        <p:nvPicPr>
          <p:cNvPr id="1028" name="Picture 4" descr="C:\Documents and Settings\10 кабинет\Мои документы\Downloads\trafalgar-square-panorama-1024x67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308132">
            <a:off x="-164681" y="191979"/>
            <a:ext cx="2710892" cy="1779022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 rot="20354742">
            <a:off x="-133962" y="482020"/>
            <a:ext cx="15730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Trafalgar Square </a:t>
            </a:r>
            <a:endParaRPr lang="ru-RU" sz="1600" dirty="0"/>
          </a:p>
        </p:txBody>
      </p:sp>
      <p:pic>
        <p:nvPicPr>
          <p:cNvPr id="1029" name="Picture 5" descr="C:\Documents and Settings\10 кабинет\Мои документы\Downloads\london-tauer-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691445">
            <a:off x="410887" y="5285297"/>
            <a:ext cx="2286016" cy="1524011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 rot="20679875">
            <a:off x="405739" y="5335898"/>
            <a:ext cx="1941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The Tower of London</a:t>
            </a:r>
            <a:endParaRPr lang="ru-RU" sz="1600" dirty="0"/>
          </a:p>
        </p:txBody>
      </p:sp>
      <p:pic>
        <p:nvPicPr>
          <p:cNvPr id="1030" name="Picture 6" descr="C:\Documents and Settings\10 кабинет\Мои документы\Downloads\b1bcf8cfe4c94c51325484036dc13af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487582">
            <a:off x="6192315" y="5258351"/>
            <a:ext cx="2571736" cy="1712817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 rot="519595">
            <a:off x="6602716" y="5228463"/>
            <a:ext cx="1928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The British museum</a:t>
            </a:r>
            <a:endParaRPr lang="ru-RU" sz="1600" dirty="0"/>
          </a:p>
        </p:txBody>
      </p:sp>
      <p:pic>
        <p:nvPicPr>
          <p:cNvPr id="1031" name="Picture 7" descr="C:\Documents and Settings\10 кабинет\Мои документы\Downloads\Zasluzhit-doverie-vorony-neprosto-768x57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722334">
            <a:off x="6770368" y="3426581"/>
            <a:ext cx="2224129" cy="1668097"/>
          </a:xfrm>
          <a:prstGeom prst="rect">
            <a:avLst/>
          </a:prstGeom>
          <a:noFill/>
        </p:spPr>
      </p:pic>
      <p:pic>
        <p:nvPicPr>
          <p:cNvPr id="1032" name="Picture 8" descr="C:\Documents and Settings\10 кабинет\Мои документы\Downloads\Tower+Bridge+London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1089595">
            <a:off x="91256" y="3719360"/>
            <a:ext cx="2081896" cy="1388624"/>
          </a:xfrm>
          <a:prstGeom prst="rect">
            <a:avLst/>
          </a:prstGeom>
          <a:noFill/>
        </p:spPr>
      </p:pic>
      <p:pic>
        <p:nvPicPr>
          <p:cNvPr id="1033" name="Picture 9" descr="C:\Documents and Settings\10 кабинет\Мои документы\Downloads\original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529281">
            <a:off x="7001320" y="1850984"/>
            <a:ext cx="2131794" cy="1598845"/>
          </a:xfrm>
          <a:prstGeom prst="rect">
            <a:avLst/>
          </a:prstGeom>
          <a:noFill/>
        </p:spPr>
      </p:pic>
      <p:pic>
        <p:nvPicPr>
          <p:cNvPr id="1034" name="Picture 10" descr="C:\Documents and Settings\10 кабинет\Мои документы\Downloads\buckingham-palace-in-london-united-kingdom-1024x650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131840" y="5517232"/>
            <a:ext cx="2513410" cy="1595426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2483768" y="188640"/>
            <a:ext cx="42162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If I go to London, I will …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10 кабинет\Мои документы\Downloads\London-Black-Cab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786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10 кабинет\Мои документы\Downloads\12358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8784824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8460" t="31125" r="39956" b="43282"/>
          <a:stretch>
            <a:fillRect/>
          </a:stretch>
        </p:blipFill>
        <p:spPr bwMode="auto">
          <a:xfrm>
            <a:off x="359531" y="404664"/>
            <a:ext cx="8316925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10 кабинет\Мои документы\Downloads\buckingham-palace-in-london-united-kingdom-1024x6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49" y="214290"/>
            <a:ext cx="8838976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412</TotalTime>
  <Words>112</Words>
  <Application>Microsoft Office PowerPoint</Application>
  <PresentationFormat>Экран (4:3)</PresentationFormat>
  <Paragraphs>49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 Our topic: A trip to London </vt:lpstr>
      <vt:lpstr>Слайд 2</vt:lpstr>
      <vt:lpstr>Слайд 3</vt:lpstr>
      <vt:lpstr>TRUE or FALSE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Make up the dialogues </vt:lpstr>
      <vt:lpstr>Homework </vt:lpstr>
      <vt:lpstr> Reflection  </vt:lpstr>
    </vt:vector>
  </TitlesOfParts>
  <Company>ГБОУ СОШ №8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Friday, the 30th of November  Classwork</dc:title>
  <dc:creator>Кампьютер общего пользования</dc:creator>
  <cp:lastModifiedBy>123</cp:lastModifiedBy>
  <cp:revision>40</cp:revision>
  <dcterms:created xsi:type="dcterms:W3CDTF">2018-11-29T05:46:21Z</dcterms:created>
  <dcterms:modified xsi:type="dcterms:W3CDTF">2021-03-14T12:32:47Z</dcterms:modified>
</cp:coreProperties>
</file>