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theme/theme9.xml" ContentType="application/vnd.openxmlformats-officedocument.theme+xml"/>
  <Override PartName="/ppt/theme/theme10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84" r:id="rId3"/>
    <p:sldMasterId id="2147483696" r:id="rId4"/>
    <p:sldMasterId id="2147483708" r:id="rId5"/>
    <p:sldMasterId id="2147483720" r:id="rId6"/>
    <p:sldMasterId id="2147483732" r:id="rId7"/>
    <p:sldMasterId id="2147483744" r:id="rId8"/>
    <p:sldMasterId id="2147483756" r:id="rId9"/>
  </p:sldMasterIdLst>
  <p:notesMasterIdLst>
    <p:notesMasterId r:id="rId19"/>
  </p:notesMasterIdLst>
  <p:sldIdLst>
    <p:sldId id="257" r:id="rId10"/>
    <p:sldId id="258" r:id="rId11"/>
    <p:sldId id="259" r:id="rId12"/>
    <p:sldId id="260" r:id="rId13"/>
    <p:sldId id="261" r:id="rId14"/>
    <p:sldId id="262" r:id="rId15"/>
    <p:sldId id="263" r:id="rId16"/>
    <p:sldId id="264" r:id="rId17"/>
    <p:sldId id="265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4.xml"/><Relationship Id="rId18" Type="http://schemas.openxmlformats.org/officeDocument/2006/relationships/slide" Target="slides/slide9.xml"/><Relationship Id="rId3" Type="http://schemas.openxmlformats.org/officeDocument/2006/relationships/slideMaster" Target="slideMasters/slideMaster3.xml"/><Relationship Id="rId21" Type="http://schemas.openxmlformats.org/officeDocument/2006/relationships/viewProps" Target="viewProps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3.xml"/><Relationship Id="rId17" Type="http://schemas.openxmlformats.org/officeDocument/2006/relationships/slide" Target="slides/slide8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7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2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6.xml"/><Relationship Id="rId23" Type="http://schemas.openxmlformats.org/officeDocument/2006/relationships/tableStyles" Target="tableStyles.xml"/><Relationship Id="rId10" Type="http://schemas.openxmlformats.org/officeDocument/2006/relationships/slide" Target="slides/slide1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5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83CECF-708C-491D-A013-8030EF6F4360}" type="datetimeFigureOut">
              <a:rPr lang="ru-RU" smtClean="0"/>
              <a:t>30.01.2022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412E2E8-418E-4F67-82CC-CABDA522189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41745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12E2E8-418E-4F67-82CC-CABDA5221899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31938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34AD45-7B20-4CDD-88FC-BAACB233DE07}" type="slidenum">
              <a:rPr lang="ru-RU" smtClean="0">
                <a:solidFill>
                  <a:prstClr val="black"/>
                </a:solidFill>
              </a:rPr>
              <a:pPr/>
              <a:t>9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49470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527F3D-2039-43A2-86B4-3F1CAE2592C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2084B0-77BB-44E6-902C-060D9D2FE0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93649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527F3D-2039-43A2-86B4-3F1CAE2592C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2084B0-77BB-44E6-902C-060D9D2FE0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46228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527F3D-2039-43A2-86B4-3F1CAE2592C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2084B0-77BB-44E6-902C-060D9D2FE0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337553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527F3D-2039-43A2-86B4-3F1CAE2592C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2084B0-77BB-44E6-902C-060D9D2FE0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584387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527F3D-2039-43A2-86B4-3F1CAE2592C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2084B0-77BB-44E6-902C-060D9D2FE0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389600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527F3D-2039-43A2-86B4-3F1CAE2592C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2084B0-77BB-44E6-902C-060D9D2FE0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394585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527F3D-2039-43A2-86B4-3F1CAE2592C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2084B0-77BB-44E6-902C-060D9D2FE0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854529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527F3D-2039-43A2-86B4-3F1CAE2592C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2084B0-77BB-44E6-902C-060D9D2FE0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06460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527F3D-2039-43A2-86B4-3F1CAE2592C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2084B0-77BB-44E6-902C-060D9D2FE0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37293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527F3D-2039-43A2-86B4-3F1CAE2592C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2084B0-77BB-44E6-902C-060D9D2FE0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000261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527F3D-2039-43A2-86B4-3F1CAE2592C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2084B0-77BB-44E6-902C-060D9D2FE0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74629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527F3D-2039-43A2-86B4-3F1CAE2592C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2084B0-77BB-44E6-902C-060D9D2FE0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416017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527F3D-2039-43A2-86B4-3F1CAE2592C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2084B0-77BB-44E6-902C-060D9D2FE0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942618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527F3D-2039-43A2-86B4-3F1CAE2592C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2084B0-77BB-44E6-902C-060D9D2FE0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813259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527F3D-2039-43A2-86B4-3F1CAE2592C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2084B0-77BB-44E6-902C-060D9D2FE0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721128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527F3D-2039-43A2-86B4-3F1CAE2592C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2084B0-77BB-44E6-902C-060D9D2FE0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874916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527F3D-2039-43A2-86B4-3F1CAE2592C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2084B0-77BB-44E6-902C-060D9D2FE0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794976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527F3D-2039-43A2-86B4-3F1CAE2592C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2084B0-77BB-44E6-902C-060D9D2FE0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430070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527F3D-2039-43A2-86B4-3F1CAE2592C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2084B0-77BB-44E6-902C-060D9D2FE0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75998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527F3D-2039-43A2-86B4-3F1CAE2592C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2084B0-77BB-44E6-902C-060D9D2FE0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516988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527F3D-2039-43A2-86B4-3F1CAE2592C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2084B0-77BB-44E6-902C-060D9D2FE0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533224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527F3D-2039-43A2-86B4-3F1CAE2592C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2084B0-77BB-44E6-902C-060D9D2FE0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59149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527F3D-2039-43A2-86B4-3F1CAE2592C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2084B0-77BB-44E6-902C-060D9D2FE0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183617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527F3D-2039-43A2-86B4-3F1CAE2592C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2084B0-77BB-44E6-902C-060D9D2FE0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26488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527F3D-2039-43A2-86B4-3F1CAE2592C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2084B0-77BB-44E6-902C-060D9D2FE0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297571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527F3D-2039-43A2-86B4-3F1CAE2592C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2084B0-77BB-44E6-902C-060D9D2FE0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195163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527F3D-2039-43A2-86B4-3F1CAE2592C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2084B0-77BB-44E6-902C-060D9D2FE0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239188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527F3D-2039-43A2-86B4-3F1CAE2592C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2084B0-77BB-44E6-902C-060D9D2FE0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044042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527F3D-2039-43A2-86B4-3F1CAE2592C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2084B0-77BB-44E6-902C-060D9D2FE0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546943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527F3D-2039-43A2-86B4-3F1CAE2592C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2084B0-77BB-44E6-902C-060D9D2FE0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869924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527F3D-2039-43A2-86B4-3F1CAE2592C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2084B0-77BB-44E6-902C-060D9D2FE0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2189074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527F3D-2039-43A2-86B4-3F1CAE2592C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2084B0-77BB-44E6-902C-060D9D2FE0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3650042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527F3D-2039-43A2-86B4-3F1CAE2592C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2084B0-77BB-44E6-902C-060D9D2FE0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50065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527F3D-2039-43A2-86B4-3F1CAE2592C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2084B0-77BB-44E6-902C-060D9D2FE0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803620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527F3D-2039-43A2-86B4-3F1CAE2592C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2084B0-77BB-44E6-902C-060D9D2FE0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2998707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527F3D-2039-43A2-86B4-3F1CAE2592C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2084B0-77BB-44E6-902C-060D9D2FE0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870840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527F3D-2039-43A2-86B4-3F1CAE2592C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2084B0-77BB-44E6-902C-060D9D2FE0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610312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527F3D-2039-43A2-86B4-3F1CAE2592C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2084B0-77BB-44E6-902C-060D9D2FE0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829301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527F3D-2039-43A2-86B4-3F1CAE2592C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2084B0-77BB-44E6-902C-060D9D2FE0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3366019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527F3D-2039-43A2-86B4-3F1CAE2592C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2084B0-77BB-44E6-902C-060D9D2FE0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4255095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527F3D-2039-43A2-86B4-3F1CAE2592C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2084B0-77BB-44E6-902C-060D9D2FE0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0537729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527F3D-2039-43A2-86B4-3F1CAE2592C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2084B0-77BB-44E6-902C-060D9D2FE0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5370749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527F3D-2039-43A2-86B4-3F1CAE2592C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2084B0-77BB-44E6-902C-060D9D2FE0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0914161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527F3D-2039-43A2-86B4-3F1CAE2592C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2084B0-77BB-44E6-902C-060D9D2FE0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52730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527F3D-2039-43A2-86B4-3F1CAE2592C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2084B0-77BB-44E6-902C-060D9D2FE0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2712745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527F3D-2039-43A2-86B4-3F1CAE2592C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2084B0-77BB-44E6-902C-060D9D2FE0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5162776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527F3D-2039-43A2-86B4-3F1CAE2592C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2084B0-77BB-44E6-902C-060D9D2FE0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897781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527F3D-2039-43A2-86B4-3F1CAE2592C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2084B0-77BB-44E6-902C-060D9D2FE0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8896103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527F3D-2039-43A2-86B4-3F1CAE2592C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2084B0-77BB-44E6-902C-060D9D2FE0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9557858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527F3D-2039-43A2-86B4-3F1CAE2592C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2084B0-77BB-44E6-902C-060D9D2FE0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8292868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527F3D-2039-43A2-86B4-3F1CAE2592C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2084B0-77BB-44E6-902C-060D9D2FE0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6071937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527F3D-2039-43A2-86B4-3F1CAE2592C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2084B0-77BB-44E6-902C-060D9D2FE0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6843235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527F3D-2039-43A2-86B4-3F1CAE2592C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2084B0-77BB-44E6-902C-060D9D2FE0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4671713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527F3D-2039-43A2-86B4-3F1CAE2592C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2084B0-77BB-44E6-902C-060D9D2FE0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0826786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527F3D-2039-43A2-86B4-3F1CAE2592C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2084B0-77BB-44E6-902C-060D9D2FE0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08679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527F3D-2039-43A2-86B4-3F1CAE2592C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2084B0-77BB-44E6-902C-060D9D2FE0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1591981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527F3D-2039-43A2-86B4-3F1CAE2592C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2084B0-77BB-44E6-902C-060D9D2FE0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7793456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527F3D-2039-43A2-86B4-3F1CAE2592C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2084B0-77BB-44E6-902C-060D9D2FE0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1712631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527F3D-2039-43A2-86B4-3F1CAE2592C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2084B0-77BB-44E6-902C-060D9D2FE0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1253368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527F3D-2039-43A2-86B4-3F1CAE2592C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2084B0-77BB-44E6-902C-060D9D2FE0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3317973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527F3D-2039-43A2-86B4-3F1CAE2592C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2084B0-77BB-44E6-902C-060D9D2FE0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2967031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527F3D-2039-43A2-86B4-3F1CAE2592C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2084B0-77BB-44E6-902C-060D9D2FE0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5884249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527F3D-2039-43A2-86B4-3F1CAE2592C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2084B0-77BB-44E6-902C-060D9D2FE0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0087924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527F3D-2039-43A2-86B4-3F1CAE2592C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2084B0-77BB-44E6-902C-060D9D2FE0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2643358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527F3D-2039-43A2-86B4-3F1CAE2592C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2084B0-77BB-44E6-902C-060D9D2FE0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3564247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527F3D-2039-43A2-86B4-3F1CAE2592C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2084B0-77BB-44E6-902C-060D9D2FE0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6024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527F3D-2039-43A2-86B4-3F1CAE2592C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2084B0-77BB-44E6-902C-060D9D2FE0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3535783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527F3D-2039-43A2-86B4-3F1CAE2592C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2084B0-77BB-44E6-902C-060D9D2FE0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3169196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527F3D-2039-43A2-86B4-3F1CAE2592C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2084B0-77BB-44E6-902C-060D9D2FE0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9401471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527F3D-2039-43A2-86B4-3F1CAE2592C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2084B0-77BB-44E6-902C-060D9D2FE0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6547063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527F3D-2039-43A2-86B4-3F1CAE2592C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2084B0-77BB-44E6-902C-060D9D2FE0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3963789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527F3D-2039-43A2-86B4-3F1CAE2592C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2084B0-77BB-44E6-902C-060D9D2FE0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6483706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527F3D-2039-43A2-86B4-3F1CAE2592C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2084B0-77BB-44E6-902C-060D9D2FE0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8178286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527F3D-2039-43A2-86B4-3F1CAE2592C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2084B0-77BB-44E6-902C-060D9D2FE0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2761915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527F3D-2039-43A2-86B4-3F1CAE2592C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2084B0-77BB-44E6-902C-060D9D2FE0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4649522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527F3D-2039-43A2-86B4-3F1CAE2592C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2084B0-77BB-44E6-902C-060D9D2FE0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558048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527F3D-2039-43A2-86B4-3F1CAE2592C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2084B0-77BB-44E6-902C-060D9D2FE0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7246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527F3D-2039-43A2-86B4-3F1CAE2592C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2084B0-77BB-44E6-902C-060D9D2FE0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3247659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527F3D-2039-43A2-86B4-3F1CAE2592C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2084B0-77BB-44E6-902C-060D9D2FE0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1126952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527F3D-2039-43A2-86B4-3F1CAE2592C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2084B0-77BB-44E6-902C-060D9D2FE0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01554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527F3D-2039-43A2-86B4-3F1CAE2592C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2084B0-77BB-44E6-902C-060D9D2FE0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5451943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527F3D-2039-43A2-86B4-3F1CAE2592C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2084B0-77BB-44E6-902C-060D9D2FE0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8032533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527F3D-2039-43A2-86B4-3F1CAE2592C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2084B0-77BB-44E6-902C-060D9D2FE0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5937280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527F3D-2039-43A2-86B4-3F1CAE2592C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2084B0-77BB-44E6-902C-060D9D2FE0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7706098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527F3D-2039-43A2-86B4-3F1CAE2592C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2084B0-77BB-44E6-902C-060D9D2FE0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6396886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527F3D-2039-43A2-86B4-3F1CAE2592C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2084B0-77BB-44E6-902C-060D9D2FE0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3522970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527F3D-2039-43A2-86B4-3F1CAE2592C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2084B0-77BB-44E6-902C-060D9D2FE0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8903727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527F3D-2039-43A2-86B4-3F1CAE2592C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2084B0-77BB-44E6-902C-060D9D2FE0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00954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527F3D-2039-43A2-86B4-3F1CAE2592C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2084B0-77BB-44E6-902C-060D9D2FE0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4678695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527F3D-2039-43A2-86B4-3F1CAE2592C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2084B0-77BB-44E6-902C-060D9D2FE0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9739753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527F3D-2039-43A2-86B4-3F1CAE2592C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2084B0-77BB-44E6-902C-060D9D2FE0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3513116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527F3D-2039-43A2-86B4-3F1CAE2592C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2084B0-77BB-44E6-902C-060D9D2FE0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9589886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527F3D-2039-43A2-86B4-3F1CAE2592C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2084B0-77BB-44E6-902C-060D9D2FE0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2470106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527F3D-2039-43A2-86B4-3F1CAE2592C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2084B0-77BB-44E6-902C-060D9D2FE0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3968735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527F3D-2039-43A2-86B4-3F1CAE2592C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2084B0-77BB-44E6-902C-060D9D2FE0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3049970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527F3D-2039-43A2-86B4-3F1CAE2592C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2084B0-77BB-44E6-902C-060D9D2FE0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0940661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527F3D-2039-43A2-86B4-3F1CAE2592C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2084B0-77BB-44E6-902C-060D9D2FE0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3592854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527F3D-2039-43A2-86B4-3F1CAE2592C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2084B0-77BB-44E6-902C-060D9D2FE0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2103261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527F3D-2039-43A2-86B4-3F1CAE2592C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2084B0-77BB-44E6-902C-060D9D2FE0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28266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527F3D-2039-43A2-86B4-3F1CAE2592C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2084B0-77BB-44E6-902C-060D9D2FE0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81394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527F3D-2039-43A2-86B4-3F1CAE2592C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2084B0-77BB-44E6-902C-060D9D2FE0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59144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527F3D-2039-43A2-86B4-3F1CAE2592C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2084B0-77BB-44E6-902C-060D9D2FE0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99300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527F3D-2039-43A2-86B4-3F1CAE2592C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2084B0-77BB-44E6-902C-060D9D2FE0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40591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527F3D-2039-43A2-86B4-3F1CAE2592C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2084B0-77BB-44E6-902C-060D9D2FE0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19845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527F3D-2039-43A2-86B4-3F1CAE2592C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2084B0-77BB-44E6-902C-060D9D2FE0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84437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527F3D-2039-43A2-86B4-3F1CAE2592C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2084B0-77BB-44E6-902C-060D9D2FE0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8276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527F3D-2039-43A2-86B4-3F1CAE2592C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2084B0-77BB-44E6-902C-060D9D2FE0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06426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527F3D-2039-43A2-86B4-3F1CAE2592C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2084B0-77BB-44E6-902C-060D9D2FE0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50427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40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8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5.xml"/><Relationship Id="rId5" Type="http://schemas.openxmlformats.org/officeDocument/2006/relationships/image" Target="../media/image12.emf"/><Relationship Id="rId4" Type="http://schemas.openxmlformats.org/officeDocument/2006/relationships/image" Target="../media/image11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Documents and Settings\Ирина\Рабочий стол\2.bmp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548680"/>
            <a:ext cx="7920879" cy="57606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784662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Documents and Settings\Ирина\Рабочий стол\3.bmp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88640"/>
            <a:ext cx="7992888" cy="58326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373685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Documents and Settings\Ирина\Рабочий стол\4.bmp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548680"/>
            <a:ext cx="7776864" cy="58326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753525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76672"/>
            <a:ext cx="7992888" cy="57606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88352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Documents and Settings\Ирина\Рабочий стол\12.bmp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548680"/>
            <a:ext cx="7776863" cy="5616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07755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Documents and Settings\Ирина\Рабочий стол\5.bmp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404664"/>
            <a:ext cx="7704855" cy="57606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459164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Documents and Settings\Ирина\Рабочий стол\9.bmp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692696"/>
            <a:ext cx="7200800" cy="5184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196445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Documents and Settings\Ирина\Рабочий стол\1.bmp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620688"/>
            <a:ext cx="6264695" cy="5472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75126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996952"/>
            <a:ext cx="3600400" cy="37139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23199"/>
            <a:ext cx="5760640" cy="2810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2924943"/>
            <a:ext cx="5040559" cy="37859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14620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3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4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5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6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7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8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9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214</TotalTime>
  <Words>2</Words>
  <Application>Microsoft Office PowerPoint</Application>
  <PresentationFormat>Экран (4:3)</PresentationFormat>
  <Paragraphs>2</Paragraphs>
  <Slides>9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9</vt:i4>
      </vt:variant>
      <vt:variant>
        <vt:lpstr>Заголовки слайдов</vt:lpstr>
      </vt:variant>
      <vt:variant>
        <vt:i4>9</vt:i4>
      </vt:variant>
    </vt:vector>
  </HeadingPairs>
  <TitlesOfParts>
    <vt:vector size="18" baseType="lpstr">
      <vt:lpstr>1_Тема Office</vt:lpstr>
      <vt:lpstr>2_Тема Office</vt:lpstr>
      <vt:lpstr>3_Тема Office</vt:lpstr>
      <vt:lpstr>4_Тема Office</vt:lpstr>
      <vt:lpstr>5_Тема Office</vt:lpstr>
      <vt:lpstr>6_Тема Office</vt:lpstr>
      <vt:lpstr>7_Тема Office</vt:lpstr>
      <vt:lpstr>8_Тема Office</vt:lpstr>
      <vt:lpstr>9_Тема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1</dc:creator>
  <cp:lastModifiedBy>1</cp:lastModifiedBy>
  <cp:revision>4</cp:revision>
  <dcterms:created xsi:type="dcterms:W3CDTF">2022-01-30T04:00:56Z</dcterms:created>
  <dcterms:modified xsi:type="dcterms:W3CDTF">2022-01-30T14:17:27Z</dcterms:modified>
</cp:coreProperties>
</file>