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3" r:id="rId8"/>
    <p:sldId id="261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audio" Target="../media/media3.mp3"/><Relationship Id="rId16" Type="http://schemas.openxmlformats.org/officeDocument/2006/relationships/image" Target="../media/image28.jpeg"/><Relationship Id="rId1" Type="http://schemas.microsoft.com/office/2007/relationships/media" Target="../media/media3.mp3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microsoft.com/office/2007/relationships/hdphoto" Target="../media/hdphoto4.wdp"/><Relationship Id="rId10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slide" Target="slide6.xml"/><Relationship Id="rId4" Type="http://schemas.microsoft.com/office/2007/relationships/hdphoto" Target="../media/hdphoto1.wdp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10.xml"/><Relationship Id="rId10" Type="http://schemas.microsoft.com/office/2007/relationships/hdphoto" Target="../media/hdphoto2.wdp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slide" Target="slide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4.xml"/><Relationship Id="rId5" Type="http://schemas.openxmlformats.org/officeDocument/2006/relationships/image" Target="../media/image15.jpeg"/><Relationship Id="rId4" Type="http://schemas.openxmlformats.org/officeDocument/2006/relationships/image" Target="../media/image11.png"/><Relationship Id="rId9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228184" y="5661248"/>
            <a:ext cx="2592288" cy="8640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Старший воспитатель МБДОУ № 44</a:t>
            </a:r>
          </a:p>
          <a:p>
            <a:r>
              <a:rPr lang="ru-RU" dirty="0" smtClean="0"/>
              <a:t>Пискунова Л.С.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15616" y="2276872"/>
            <a:ext cx="7416824" cy="2664296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Страна </a:t>
            </a:r>
            <a:r>
              <a:rPr lang="ru-RU" dirty="0" err="1" smtClean="0"/>
              <a:t>Игралия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8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оопар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оопарк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8600" y="2163763"/>
            <a:ext cx="609600" cy="609600"/>
          </a:xfrm>
        </p:spPr>
      </p:pic>
      <p:pic>
        <p:nvPicPr>
          <p:cNvPr id="7170" name="Picture 2" descr="N:\для игры\для зоо\зоопар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N:\для игры\для зоо\заяц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7F2"/>
              </a:clrFrom>
              <a:clrTo>
                <a:srgbClr val="F6F7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72990"/>
            <a:ext cx="1555373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N:\для игры\для зоо\медведь 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48" y="2636913"/>
            <a:ext cx="1398597" cy="121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N:\для игры\для зоо\медведь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561" y="2636913"/>
            <a:ext cx="1083465" cy="121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N:\для игры\для зоо\еж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160" y="656357"/>
            <a:ext cx="126074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N:\для игры\для зоо\заяц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7F2"/>
              </a:clrFrom>
              <a:clrTo>
                <a:srgbClr val="F6F7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74" y="170303"/>
            <a:ext cx="1555373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N:\для игры\для зоо\лев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21" y="4193804"/>
            <a:ext cx="1562868" cy="118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N:\для игры\для зоо\лиса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999" y="4301703"/>
            <a:ext cx="771068" cy="9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N:\для игры\для зоо\лев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395726"/>
            <a:ext cx="1562868" cy="118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N:\для игры\схема супе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21692"/>
            <a:ext cx="3168352" cy="185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N:\для игры\стрелка вверх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999" y="5588494"/>
            <a:ext cx="1183549" cy="118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N:\для игры\вопрос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76" y="5376328"/>
            <a:ext cx="1263892" cy="126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0893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7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60648"/>
            <a:ext cx="8352928" cy="3945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 smtClean="0"/>
              <a:t>Дорогой друг! </a:t>
            </a:r>
          </a:p>
          <a:p>
            <a:pPr marL="0" indent="0" algn="ctr">
              <a:buNone/>
            </a:pPr>
            <a:r>
              <a:rPr lang="ru-RU" sz="2600" dirty="0" smtClean="0"/>
              <a:t>Ты находишься в начале интересного путешествия.</a:t>
            </a:r>
          </a:p>
          <a:p>
            <a:pPr marL="0" indent="0" algn="ctr">
              <a:buNone/>
            </a:pPr>
            <a:r>
              <a:rPr lang="ru-RU" sz="2600" dirty="0" smtClean="0"/>
              <a:t> Выбирай на карте, какое место посетить: музей, зоопарк или зайти в гости. </a:t>
            </a:r>
          </a:p>
          <a:p>
            <a:pPr marL="0" indent="0" algn="ctr">
              <a:buNone/>
            </a:pPr>
            <a:r>
              <a:rPr lang="ru-RU" sz="2600" dirty="0" smtClean="0"/>
              <a:t>Везде тебя будут ждать задания от Вопросика. </a:t>
            </a:r>
            <a:endParaRPr lang="ru-RU" sz="2600" dirty="0"/>
          </a:p>
          <a:p>
            <a:pPr marL="0" indent="0" algn="ctr">
              <a:buNone/>
            </a:pPr>
            <a:r>
              <a:rPr lang="ru-RU" sz="2600" dirty="0" smtClean="0"/>
              <a:t>Путешествовать по карте тебе помогут специальные знаки. </a:t>
            </a:r>
          </a:p>
          <a:p>
            <a:pPr marL="0" indent="0" algn="ctr">
              <a:buNone/>
            </a:pPr>
            <a:r>
              <a:rPr lang="ru-RU" sz="2600" dirty="0" smtClean="0"/>
              <a:t>Успехов тебе!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4348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Условные обозначения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67544" y="1484784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N:\для игры\стрелка вверх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1" y="2276872"/>
            <a:ext cx="1475656" cy="14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431609" y="4005064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N:\для игры\вопрос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78" y="5013176"/>
            <a:ext cx="1443485" cy="144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N:\для игры\до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1048108" cy="90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N:\для игры\для зоо\вход в зоопарк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10372"/>
            <a:ext cx="1645991" cy="13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N:\для игры\музей\музей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869160"/>
            <a:ext cx="1629749" cy="123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35696" y="162880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на следующий слайд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19233" y="2552130"/>
            <a:ext cx="1728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Переход на карту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4005064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Возврат на предыдущий слайд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907704" y="53732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3" y="170080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в Дом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777813" y="3284984"/>
            <a:ext cx="1394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в зоопарк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164288" y="4869160"/>
            <a:ext cx="1368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в музей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876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:\для игры\pic_72416223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N:\для игры\музей\музей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69160"/>
            <a:ext cx="171060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:\для игры\для зоо\вход в зоопарк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5" y="4005064"/>
            <a:ext cx="184820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N:\для игры\до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4" y="2420888"/>
            <a:ext cx="1617823" cy="139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:\для игры\стрелка вверх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801" y="5725045"/>
            <a:ext cx="1132955" cy="113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07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до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050" name="Picture 2" descr="N:\для игры\семья в комнат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8" y="0"/>
            <a:ext cx="91585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N:\для игры\вопрос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410" y="5880838"/>
            <a:ext cx="958417" cy="9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:\для игры\стрелка вверх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606" y="5811017"/>
            <a:ext cx="1028237" cy="102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6325135"/>
            <a:ext cx="6894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62595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2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узе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146" name="Picture 2" descr="N:\для игры\музей\музе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964488" cy="646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N:\для игры\стрелка вверх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85" y="5382344"/>
            <a:ext cx="1475656" cy="14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7857864" y="15046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N:\для игры\вопрос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18" y="15046"/>
            <a:ext cx="1541746" cy="154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3355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:\для игры\музей\DSC023041-1024x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46"/>
            <a:ext cx="9144000" cy="684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7857864" y="15046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857864" y="1124744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:\для игры\музей\CjARNpWUUAA0M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7929264" y="0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7857864" y="1124744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69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N:\для игры\музей\3162578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7812360" y="5172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22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80</Words>
  <Application>Microsoft Office PowerPoint</Application>
  <PresentationFormat>Экран (4:3)</PresentationFormat>
  <Paragraphs>19</Paragraphs>
  <Slides>10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Страна Игралия</vt:lpstr>
      <vt:lpstr>Инструкция</vt:lpstr>
      <vt:lpstr>Условные обозначения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</dc:creator>
  <cp:lastModifiedBy>Лидия</cp:lastModifiedBy>
  <cp:revision>9</cp:revision>
  <dcterms:created xsi:type="dcterms:W3CDTF">2020-06-01T13:12:32Z</dcterms:created>
  <dcterms:modified xsi:type="dcterms:W3CDTF">2020-08-08T11:54:56Z</dcterms:modified>
</cp:coreProperties>
</file>