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D3CFD-BD83-4DEE-8646-94C57FA19321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9156F-6749-443E-BC7D-E10130C31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E44CC-52BA-4CBC-93AD-DD6FE4374161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8DA35-0D7B-43CC-A791-B859B3564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FC2AD-FB66-4C83-A781-0EB8355DB2AD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CA729-A173-41AE-AC36-E7AB05C6E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0CB27-3682-4CE8-9FCA-53CA69443061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C7BC8-1348-4E42-9BD2-618D55ECF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CF124-D560-49F4-95C0-F063B4D659B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815C4-8F52-4BDB-B9B9-552649A30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995F3-BA2C-45EA-9E3A-973CF582A7BD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6632E-B490-451D-922B-A203EC13A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6C693-49FE-4140-BFDC-F4AD8300EA88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43D16-E46D-49A3-9B7C-46A5CC863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6799-E58E-4021-826E-2EDF2ACC9778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DDE49-27DD-4038-8363-8B6BE11D4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86D2-2C1C-44F6-8CEE-4B4B693804F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A6CA-2750-461C-867C-6CDB95C0D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A1FF4-7C51-4A25-88B5-D7D1ED6F827B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ECB9-CFDB-4C6F-AFD3-C776B3074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EBC1F-827A-44DF-B6D9-2240DC7254F8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81DDC-8C1F-48DC-9DF5-9FD335790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E66703-724C-4F12-9950-A5D8923663F3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D90227-224D-4664-B244-B8A8D21EF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73200" y="2420938"/>
            <a:ext cx="5637213" cy="35131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2160240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latin typeface="Comic Sans MS" pitchFamily="66" charset="0"/>
              </a:rPr>
              <a:t>Приготовление супа из овощей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3315" name="Picture 2" descr="C:\Users\Виктор\Desktop\суп овщн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500306"/>
            <a:ext cx="5976937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pPr>
              <a:buFont typeface="Georgia" pitchFamily="18" charset="0"/>
              <a:buNone/>
            </a:pPr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33375"/>
            <a:ext cx="6400800" cy="2879725"/>
          </a:xfrm>
        </p:spPr>
        <p:txBody>
          <a:bodyPr rtlCol="0">
            <a:normAutofit/>
          </a:bodyPr>
          <a:lstStyle/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Ассортимент овощей для этого супа разнообразен и зависит от времени года</a:t>
            </a:r>
          </a:p>
        </p:txBody>
      </p:sp>
      <p:pic>
        <p:nvPicPr>
          <p:cNvPr id="21508" name="Picture 4" descr="спарж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929198"/>
            <a:ext cx="2513005" cy="1490652"/>
          </a:xfrm>
          <a:prstGeom prst="rect">
            <a:avLst/>
          </a:prstGeom>
          <a:noFill/>
        </p:spPr>
      </p:pic>
      <p:pic>
        <p:nvPicPr>
          <p:cNvPr id="21509" name="Picture 5" descr="реп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573463"/>
            <a:ext cx="2030401" cy="1368425"/>
          </a:xfrm>
          <a:prstGeom prst="rect">
            <a:avLst/>
          </a:prstGeom>
          <a:noFill/>
        </p:spPr>
      </p:pic>
      <p:pic>
        <p:nvPicPr>
          <p:cNvPr id="21510" name="Picture 6" descr="кабач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3463"/>
            <a:ext cx="1793874" cy="1649412"/>
          </a:xfrm>
          <a:prstGeom prst="rect">
            <a:avLst/>
          </a:prstGeom>
          <a:noFill/>
        </p:spPr>
      </p:pic>
      <p:pic>
        <p:nvPicPr>
          <p:cNvPr id="21511" name="Picture 7" descr="тык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5157788"/>
            <a:ext cx="2414587" cy="1311275"/>
          </a:xfrm>
          <a:prstGeom prst="rect">
            <a:avLst/>
          </a:prstGeom>
          <a:noFill/>
        </p:spPr>
      </p:pic>
      <p:pic>
        <p:nvPicPr>
          <p:cNvPr id="21512" name="Picture 8" descr="капуста цветна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286388"/>
            <a:ext cx="2335216" cy="1150937"/>
          </a:xfrm>
          <a:prstGeom prst="rect">
            <a:avLst/>
          </a:prstGeom>
          <a:noFill/>
        </p:spPr>
      </p:pic>
      <p:pic>
        <p:nvPicPr>
          <p:cNvPr id="21513" name="Picture 9" descr="овощи 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3071810"/>
            <a:ext cx="3022602" cy="2012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496"/>
            <a:ext cx="7162824" cy="3379792"/>
          </a:xfrm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Приятного аппетита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7605713" cy="2336800"/>
          </a:xfrm>
        </p:spPr>
        <p:txBody>
          <a:bodyPr rtlCol="0">
            <a:normAutofit/>
          </a:bodyPr>
          <a:lstStyle/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4800" dirty="0" smtClean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Спасибо за внимание!</a:t>
            </a:r>
            <a:endParaRPr lang="ru-RU" sz="4800" dirty="0">
              <a:solidFill>
                <a:schemeClr val="bg2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2531" name="Picture 2" descr="C:\Users\Виктор\Desktop\повар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188" y="3241675"/>
            <a:ext cx="3960812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004" y="5733256"/>
            <a:ext cx="7771234" cy="720080"/>
          </a:xfrm>
        </p:spPr>
        <p:txBody>
          <a:bodyPr/>
          <a:lstStyle/>
          <a:p>
            <a:pPr marL="320040" indent="-32004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 smtClean="0">
                <a:solidFill>
                  <a:schemeClr val="accent6"/>
                </a:solidFill>
                <a:latin typeface="Comic Sans MS" pitchFamily="66" charset="0"/>
              </a:rPr>
              <a:t>  Для приготовления супа нам понадобятся:</a:t>
            </a:r>
            <a:endParaRPr lang="ru-RU" sz="2400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14338" name="Объект 2"/>
          <p:cNvSpPr>
            <a:spLocks noGrp="1"/>
          </p:cNvSpPr>
          <p:nvPr>
            <p:ph sz="quarter" idx="13"/>
          </p:nvPr>
        </p:nvSpPr>
        <p:spPr>
          <a:xfrm>
            <a:off x="395288" y="333375"/>
            <a:ext cx="8569325" cy="5399088"/>
          </a:xfrm>
        </p:spPr>
        <p:txBody>
          <a:bodyPr/>
          <a:lstStyle/>
          <a:p>
            <a:pPr indent="449263" algn="just">
              <a:lnSpc>
                <a:spcPct val="115000"/>
              </a:lnSpc>
              <a:spcAft>
                <a:spcPts val="1000"/>
              </a:spcAft>
            </a:pPr>
            <a:endParaRPr lang="ru-RU" sz="240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>
              <a:lnSpc>
                <a:spcPct val="115000"/>
              </a:lnSpc>
              <a:spcAft>
                <a:spcPts val="1000"/>
              </a:spcAft>
            </a:pPr>
            <a:endParaRPr lang="ru-RU" sz="240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>
              <a:lnSpc>
                <a:spcPct val="115000"/>
              </a:lnSpc>
              <a:spcAft>
                <a:spcPts val="1000"/>
              </a:spcAft>
            </a:pPr>
            <a:endParaRPr lang="ru-RU" sz="18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39" name="Picture 2" descr="C:\Users\Виктор\Desktop\капус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563" y="995363"/>
            <a:ext cx="137318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Users\Виктор\Desktop\картоф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762000"/>
            <a:ext cx="1477962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Users\Виктор\Desktop\морков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4963" y="1897063"/>
            <a:ext cx="12715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Users\Виктор\Desktop\помидор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1213" y="2997200"/>
            <a:ext cx="172243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C:\Users\Виктор\Desktop\буль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5150" y="2708275"/>
            <a:ext cx="32797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7" descr="C:\Users\Виктор\Desktop\маргари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388" y="4213225"/>
            <a:ext cx="197485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C:\Users\Виктор\Desktop\корень-петрушки-98080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4988" y="2903538"/>
            <a:ext cx="10747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9" descr="C:\Users\Виктор\Desktop\лук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4800" y="922338"/>
            <a:ext cx="1717675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C:\Users\Виктор\Desktop\лук-порей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88" y="917575"/>
            <a:ext cx="1189037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3" descr="C:\Users\Виктор\Desktop\зеленый горошек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70738" y="4119563"/>
            <a:ext cx="12128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572140"/>
            <a:ext cx="6511925" cy="585776"/>
          </a:xfrm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 smtClean="0"/>
              <a:t>Рецептура супа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288" y="731838"/>
            <a:ext cx="8353425" cy="4625988"/>
          </a:xfrm>
        </p:spPr>
        <p:txBody>
          <a:bodyPr>
            <a:normAutofit fontScale="85000" lnSpcReduction="20000"/>
          </a:bodyPr>
          <a:lstStyle/>
          <a:p>
            <a:pPr marL="44450" indent="0" algn="ctr">
              <a:lnSpc>
                <a:spcPct val="95000"/>
              </a:lnSpc>
              <a:spcAft>
                <a:spcPts val="1000"/>
              </a:spcAft>
              <a:buFont typeface="Georgia" pitchFamily="18" charset="0"/>
              <a:buNone/>
            </a:pPr>
            <a:r>
              <a:rPr lang="ru-RU" sz="24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брутто       </a:t>
            </a:r>
            <a:r>
              <a:rPr lang="ru-RU" sz="24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нетто</a:t>
            </a:r>
            <a:endParaRPr lang="ru-RU" sz="2400" i="1" dirty="0" smtClean="0">
              <a:solidFill>
                <a:srgbClr val="8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капуста белокочанная         100                  8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картофель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267                200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морковь                                50                   40 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корень петрушки                  27                   20   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лук репчатый                       24                   20	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лук-порей                             26                   20</a:t>
            </a:r>
            <a:endParaRPr lang="ru-RU" sz="2600" b="1" i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зеленый горошек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конс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46                   30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помидоры                 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94                   80      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маргарин                               20                   20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Выход                                                         1000</a:t>
            </a:r>
            <a:endParaRPr lang="ru-RU" sz="2600" i="1" dirty="0" smtClean="0">
              <a:solidFill>
                <a:srgbClr val="800000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44450" indent="0" algn="ctr">
              <a:lnSpc>
                <a:spcPct val="95000"/>
              </a:lnSpc>
              <a:spcAft>
                <a:spcPct val="0"/>
              </a:spcAft>
              <a:buFont typeface="Georgia" pitchFamily="18" charset="0"/>
              <a:buNone/>
            </a:pPr>
            <a:r>
              <a:rPr lang="ru-RU" sz="2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 </a:t>
            </a:r>
            <a:endParaRPr lang="ru-RU" sz="26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684713"/>
            <a:ext cx="7766050" cy="1912937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indent="0" algn="just">
              <a:lnSpc>
                <a:spcPct val="115000"/>
              </a:lnSpc>
              <a:buFont typeface="Georgia" pitchFamily="18" charset="0"/>
              <a:buNone/>
            </a:pPr>
            <a:r>
              <a:rPr lang="ru-RU" sz="2400" i="1" smtClean="0"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Капусту нарезают шашками, картофель –кубиками или дольками, морковь и петрушку дольками, брусочками, репчатый лук и помидоры дольками, коренья и лук пассеруют.</a:t>
            </a:r>
            <a:endParaRPr lang="ru-RU" sz="2400" i="1" smtClean="0">
              <a:solidFill>
                <a:srgbClr val="8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86" name="Picture 2" descr="C:\Users\Виктор\Desktop\шашки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307975"/>
            <a:ext cx="1947862" cy="1371600"/>
          </a:xfrm>
        </p:spPr>
      </p:pic>
      <p:pic>
        <p:nvPicPr>
          <p:cNvPr id="16387" name="Picture 3" descr="C:\Users\Виктор\Desktop\доль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3288" y="260350"/>
            <a:ext cx="18272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Users\Виктор\Desktop\куби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6838" y="293688"/>
            <a:ext cx="20764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:\Users\Виктор\Desktop\доли морков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2913" y="293688"/>
            <a:ext cx="181133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C:\Users\Виктор\Desktop\лук доль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488" y="2009775"/>
            <a:ext cx="1968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C:\Users\Виктор\Desktop\помидоры дольк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125" y="1720850"/>
            <a:ext cx="2159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9" descr="C:\Users\Виктор\Desktop\брусочки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1163" y="3171825"/>
            <a:ext cx="21288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0" descr="C:\Users\Виктор\Desktop\пассерование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9413" y="1957388"/>
            <a:ext cx="38735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6601" y="4522981"/>
            <a:ext cx="6512511" cy="1721128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effectLst/>
              </a:rPr>
              <a:t>В кипящий бульон  кладут </a:t>
            </a:r>
            <a:r>
              <a:rPr lang="ru-RU" sz="3600" dirty="0" smtClean="0">
                <a:effectLst/>
              </a:rPr>
              <a:t>капусту и </a:t>
            </a:r>
            <a:r>
              <a:rPr lang="ru-RU" sz="3600" dirty="0">
                <a:effectLst/>
              </a:rPr>
              <a:t>доводят до </a:t>
            </a:r>
            <a:r>
              <a:rPr lang="ru-RU" sz="3600" dirty="0" smtClean="0">
                <a:effectLst/>
              </a:rPr>
              <a:t>кипения… </a:t>
            </a:r>
            <a:endParaRPr lang="ru-RU" sz="3600" dirty="0"/>
          </a:p>
        </p:txBody>
      </p:sp>
      <p:pic>
        <p:nvPicPr>
          <p:cNvPr id="17410" name="Picture 3" descr="C:\Users\Виктор\Desktop\еще капусту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3450" y="300038"/>
            <a:ext cx="5032375" cy="3489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933" y="4910098"/>
            <a:ext cx="8205952" cy="1597362"/>
          </a:xfrm>
        </p:spPr>
        <p:txBody>
          <a:bodyPr/>
          <a:lstStyle/>
          <a:p>
            <a:pPr marL="0" indent="0" algn="l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…</a:t>
            </a:r>
            <a:r>
              <a:rPr lang="ru-RU" sz="3600" dirty="0" err="1">
                <a:effectLst/>
              </a:rPr>
              <a:t>пассерованные</a:t>
            </a:r>
            <a:r>
              <a:rPr lang="ru-RU" sz="3600" dirty="0">
                <a:effectLst/>
              </a:rPr>
              <a:t> овощи, </a:t>
            </a:r>
            <a:r>
              <a:rPr lang="ru-RU" sz="3600" dirty="0" smtClean="0">
                <a:effectLst/>
              </a:rPr>
              <a:t>картофель                    и  </a:t>
            </a:r>
            <a:r>
              <a:rPr lang="ru-RU" sz="3600" dirty="0">
                <a:effectLst/>
              </a:rPr>
              <a:t>варят </a:t>
            </a:r>
            <a:r>
              <a:rPr lang="ru-RU" sz="3600" dirty="0" smtClean="0">
                <a:effectLst/>
              </a:rPr>
              <a:t>10-15       минут.</a:t>
            </a:r>
            <a:endParaRPr lang="ru-RU" sz="3600" dirty="0"/>
          </a:p>
        </p:txBody>
      </p:sp>
      <p:pic>
        <p:nvPicPr>
          <p:cNvPr id="18434" name="Picture 2" descr="C:\Users\Виктор\Desktop\туда пассерованные овощи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85750"/>
            <a:ext cx="4421187" cy="2943225"/>
          </a:xfrm>
        </p:spPr>
      </p:pic>
      <p:pic>
        <p:nvPicPr>
          <p:cNvPr id="18435" name="Picture 3" descr="C:\Users\Виктор\Desktop\и картоф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484313"/>
            <a:ext cx="381635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428" y="4518218"/>
            <a:ext cx="7766248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effectLst/>
              </a:rPr>
              <a:t>добавляют сырые или слегка </a:t>
            </a:r>
            <a:r>
              <a:rPr lang="ru-RU" sz="3200" dirty="0" err="1">
                <a:effectLst/>
              </a:rPr>
              <a:t>пассерованные</a:t>
            </a:r>
            <a:r>
              <a:rPr lang="ru-RU" sz="3200" dirty="0">
                <a:effectLst/>
              </a:rPr>
              <a:t> помидоры, консервированный зеленый горошек, специи, соль и варят до готовности. </a:t>
            </a:r>
          </a:p>
        </p:txBody>
      </p:sp>
      <p:pic>
        <p:nvPicPr>
          <p:cNvPr id="19458" name="Picture 2" descr="C:\Users\Виктор\Desktop\пас помид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88913"/>
            <a:ext cx="4319587" cy="2874962"/>
          </a:xfrm>
        </p:spPr>
      </p:pic>
      <p:pic>
        <p:nvPicPr>
          <p:cNvPr id="19459" name="Picture 3" descr="C:\Users\Виктор\Desktop\кладем гороше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133600"/>
            <a:ext cx="37449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>
          <a:xfrm>
            <a:off x="1793875" y="4005263"/>
            <a:ext cx="6511925" cy="2303462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l">
              <a:buFont typeface="Georgia" pitchFamily="18" charset="0"/>
              <a:buNone/>
            </a:pPr>
            <a:r>
              <a:rPr lang="ru-RU" sz="2800" smtClean="0">
                <a:solidFill>
                  <a:srgbClr val="800000"/>
                </a:solidFill>
                <a:effectLst/>
                <a:latin typeface="Monotype Corsiva" pitchFamily="66" charset="0"/>
              </a:rPr>
              <a:t>Приготовленный суп оставляют без кипения на 10 -15 минут для того, чтобы он настоялся, жир всплыл на поверхность и сделался прозрачным, а суп стал ароматным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1143000" y="731838"/>
            <a:ext cx="4076700" cy="3057525"/>
          </a:xfrm>
          <a:prstGeom prst="rect">
            <a:avLst/>
          </a:prstGeom>
        </p:spPr>
        <p:txBody>
          <a:bodyPr/>
          <a:lstStyle/>
          <a:p>
            <a:endParaRPr lang="ru-RU" smtClean="0"/>
          </a:p>
        </p:txBody>
      </p:sp>
      <p:pic>
        <p:nvPicPr>
          <p:cNvPr id="26628" name="Picture 4" descr="суп гот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765175"/>
            <a:ext cx="4608512" cy="306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771" y="4757179"/>
            <a:ext cx="7694240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effectLst/>
              </a:rPr>
              <a:t>При отпуске суп наливают в тарелку и посыпают  зеленью</a:t>
            </a:r>
            <a:endParaRPr lang="ru-RU" sz="3600" dirty="0"/>
          </a:p>
        </p:txBody>
      </p:sp>
      <p:pic>
        <p:nvPicPr>
          <p:cNvPr id="20482" name="Picture 2" descr="C:\Users\Виктор\Desktop\подач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14575" y="620713"/>
            <a:ext cx="4994275" cy="36718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144</TotalTime>
  <Words>162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Приготовление супа из овощей</vt:lpstr>
      <vt:lpstr>  Для приготовления супа нам понадобятся:</vt:lpstr>
      <vt:lpstr>Рецептура супа</vt:lpstr>
      <vt:lpstr>Капусту нарезают шашками, картофель –кубиками или дольками, морковь и петрушку дольками, брусочками, репчатый лук и помидоры дольками, коренья и лук пассеруют.</vt:lpstr>
      <vt:lpstr>В кипящий бульон  кладут капусту и доводят до кипения… </vt:lpstr>
      <vt:lpstr>…пассерованные овощи, картофель                    и  варят 10-15       минут.</vt:lpstr>
      <vt:lpstr>добавляют сырые или слегка пассерованные помидоры, консервированный зеленый горошек, специи, соль и варят до готовности. </vt:lpstr>
      <vt:lpstr>Приготовленный суп оставляют без кипения на 10 -15 минут для того, чтобы он настоялся, жир всплыл на поверхность и сделался прозрачным, а суп стал ароматным</vt:lpstr>
      <vt:lpstr>При отпуске суп наливают в тарелку и посыпают  зеленью</vt:lpstr>
      <vt:lpstr>Слайд 10</vt:lpstr>
      <vt:lpstr>Приятного аппетита 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Приготовление супа из овощей</dc:title>
  <dc:creator>Виктор</dc:creator>
  <cp:lastModifiedBy>User</cp:lastModifiedBy>
  <cp:revision>12</cp:revision>
  <dcterms:created xsi:type="dcterms:W3CDTF">2016-03-20T22:20:14Z</dcterms:created>
  <dcterms:modified xsi:type="dcterms:W3CDTF">2022-12-08T23:31:46Z</dcterms:modified>
</cp:coreProperties>
</file>