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370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007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54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505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653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461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677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518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879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582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517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32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70AC8-9140-4BE8-8DC2-C155C7656752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F241F-887A-4209-9DAC-647874F80B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604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602" y="745669"/>
            <a:ext cx="8010525" cy="60014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82836" y="0"/>
            <a:ext cx="3491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ГОЛЬФ</a:t>
            </a:r>
            <a:endParaRPr lang="ru-RU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61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528" y="888777"/>
            <a:ext cx="8617526" cy="58445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47307" y="138545"/>
            <a:ext cx="39069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УДАР - ПАТТ</a:t>
            </a:r>
            <a:endParaRPr lang="ru-RU" sz="4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376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8309" y="0"/>
            <a:ext cx="10515600" cy="1136073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ПРОФЕССИОНАЛЬНЫЕ КЛЮШКИ И МЯЧИ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263" y="977611"/>
            <a:ext cx="8503228" cy="566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5527" y="129597"/>
            <a:ext cx="3366655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ГОЛЬФ-ПОЛЕ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218" y="1039523"/>
            <a:ext cx="8118764" cy="557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50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54" y="242454"/>
            <a:ext cx="7869381" cy="44265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245" y="2805545"/>
            <a:ext cx="5922818" cy="394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16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5235" y="0"/>
            <a:ext cx="2064329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ЛУНКА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27" y="845128"/>
            <a:ext cx="4270482" cy="58881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45" y="1695450"/>
            <a:ext cx="6772488" cy="451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39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6" y="244465"/>
            <a:ext cx="6354882" cy="44037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728" y="2446332"/>
            <a:ext cx="6502400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65" y="2327563"/>
            <a:ext cx="7956252" cy="44051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49" y="172604"/>
            <a:ext cx="6014605" cy="379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14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64" y="116943"/>
            <a:ext cx="6502400" cy="4330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382" y="2341417"/>
            <a:ext cx="6442363" cy="436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41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818" y="1380835"/>
            <a:ext cx="6502400" cy="3860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96" y="401781"/>
            <a:ext cx="3937608" cy="581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328" y="-147491"/>
            <a:ext cx="11305308" cy="129742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ГОЛЬФ ЯВЛЯЕТСЯ ОЛИМПИЙСКИМ ВИДОМ СПОРТА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75854"/>
            <a:ext cx="6256098" cy="35190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109" y="2394362"/>
            <a:ext cx="6497780" cy="433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42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15</Words>
  <Application>Microsoft Office PowerPoint</Application>
  <PresentationFormat>Произвольный</PresentationFormat>
  <Paragraphs>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ГОЛЬФ-ПОЛЕ</vt:lpstr>
      <vt:lpstr>Презентация PowerPoint</vt:lpstr>
      <vt:lpstr>ЛУНКА</vt:lpstr>
      <vt:lpstr>Презентация PowerPoint</vt:lpstr>
      <vt:lpstr>Презентация PowerPoint</vt:lpstr>
      <vt:lpstr>Презентация PowerPoint</vt:lpstr>
      <vt:lpstr>Презентация PowerPoint</vt:lpstr>
      <vt:lpstr>ГОЛЬФ ЯВЛЯЕТСЯ ОЛИМПИЙСКИМ ВИДОМ СПОРТА</vt:lpstr>
      <vt:lpstr>Презентация PowerPoint</vt:lpstr>
      <vt:lpstr>ПРОФЕССИОНАЛЬНЫЕ КЛЮШКИ И МЯЧИ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Магaмедова Ольга</cp:lastModifiedBy>
  <cp:revision>8</cp:revision>
  <dcterms:created xsi:type="dcterms:W3CDTF">2020-11-04T14:41:22Z</dcterms:created>
  <dcterms:modified xsi:type="dcterms:W3CDTF">2022-01-14T05:35:41Z</dcterms:modified>
</cp:coreProperties>
</file>