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57" r:id="rId4"/>
    <p:sldId id="259" r:id="rId5"/>
    <p:sldId id="260" r:id="rId6"/>
    <p:sldId id="261" r:id="rId7"/>
    <p:sldId id="262" r:id="rId8"/>
    <p:sldId id="263" r:id="rId9"/>
    <p:sldId id="286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83" r:id="rId23"/>
    <p:sldId id="284" r:id="rId24"/>
    <p:sldId id="276" r:id="rId25"/>
    <p:sldId id="277" r:id="rId26"/>
    <p:sldId id="278" r:id="rId27"/>
    <p:sldId id="279" r:id="rId28"/>
    <p:sldId id="280" r:id="rId29"/>
    <p:sldId id="281" r:id="rId30"/>
    <p:sldId id="282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69" autoAdjust="0"/>
    <p:restoredTop sz="94660"/>
  </p:normalViewPr>
  <p:slideViewPr>
    <p:cSldViewPr>
      <p:cViewPr varScale="1">
        <p:scale>
          <a:sx n="68" d="100"/>
          <a:sy n="68" d="100"/>
        </p:scale>
        <p:origin x="14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Проект по биологии</a:t>
            </a:r>
            <a:br>
              <a:rPr lang="ru-RU" b="1" dirty="0"/>
            </a:br>
            <a:r>
              <a:rPr lang="ru-RU" b="1" dirty="0"/>
              <a:t>«Липа-ценное дерево России»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1800" b="1" dirty="0">
                <a:solidFill>
                  <a:schemeClr val="tx1"/>
                </a:solidFill>
              </a:rPr>
              <a:t>ПОДГОТОВИЛА УЧИТЕЛЬ БИОЛОГИИ МБОУ Г.АСТРАХАНИ «СОШ№56»</a:t>
            </a:r>
          </a:p>
          <a:p>
            <a:r>
              <a:rPr lang="ru-RU" sz="1800" b="1" dirty="0">
                <a:solidFill>
                  <a:schemeClr val="tx1"/>
                </a:solidFill>
              </a:rPr>
              <a:t>КАЛМЫКОВА ЛАРИСА ПАВЛОВНА</a:t>
            </a:r>
          </a:p>
        </p:txBody>
      </p:sp>
    </p:spTree>
    <p:extLst>
      <p:ext uri="{BB962C8B-B14F-4D97-AF65-F5344CB8AC3E}">
        <p14:creationId xmlns:p14="http://schemas.microsoft.com/office/powerpoint/2010/main" val="5565225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Липовая аллея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Лариса\Desktop\липа\526d2be806d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88840"/>
            <a:ext cx="5524500" cy="409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21679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Древесина липы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Лариса\Desktop\липа\kak-vyiglyadit-drevesina-lipyi-800x500_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49431"/>
            <a:ext cx="76200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30683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Бочонки для масла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3" name="Picture 3" descr="C:\Users\Лариса\Desktop\липа\wooden-barrel-for-honey-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91082"/>
            <a:ext cx="6847111" cy="459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36030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Посуда из липы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Лариса\Desktop\липа\Derevyannaya-posuda_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252662"/>
            <a:ext cx="5040560" cy="409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Лариса\Desktop\липа\derevyannaya_posuda_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3" y="2076450"/>
            <a:ext cx="4019550" cy="444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91623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Лыко липы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C:\Users\Лариса\Desktop\липа\lyk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88840"/>
            <a:ext cx="5760640" cy="410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73259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Корзинки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Users\Лариса\Desktop\липа\img_0001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38313"/>
            <a:ext cx="4680520" cy="413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Лариса\Desktop\липа\277547_20150906_1819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348880"/>
            <a:ext cx="4320480" cy="371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31106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Туеса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C:\Users\Лариса\Desktop\липа\c7875028326f6cceb73ae9662d3514f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0354" y="1628800"/>
            <a:ext cx="5715000" cy="458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4671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Обувь из липы-лапти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3" name="Picture 3" descr="C:\Users\Лариса\Desktop\липа\18909d99c535e76ea3bbaefa484f24b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49413"/>
            <a:ext cx="8128001" cy="461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65111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 descr="C:\Users\Лариса\Desktop\липа\0b28f5c5e17e4a8a46d0a5ed43be64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9525001" cy="584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1007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C:\Users\Лариса\Desktop\липа\58d271b11dcebf9478529895daq2--russkij-stil-lapti-lykovy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620000" cy="5780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253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Задачи проекта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600" b="1" u="sng" dirty="0">
                <a:solidFill>
                  <a:srgbClr val="000000"/>
                </a:solidFill>
                <a:latin typeface="Times New Roman"/>
                <a:ea typeface="Times New Roman"/>
              </a:rPr>
              <a:t>Учебные вопросы:</a:t>
            </a:r>
            <a:endParaRPr lang="ru-RU" sz="1600" u="sng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Что означает слово «липа».</a:t>
            </a:r>
            <a:endParaRPr lang="ru-RU" sz="16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Красавица русских лесов.</a:t>
            </a:r>
            <a:endParaRPr lang="ru-RU" sz="16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Обряды и обычаи, связанные с липой.</a:t>
            </a:r>
            <a:endParaRPr lang="ru-RU" sz="16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Легенды о липе.</a:t>
            </a:r>
            <a:endParaRPr lang="ru-RU" sz="16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Загадки.</a:t>
            </a:r>
            <a:endParaRPr lang="ru-RU" sz="16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Пословицы и поговорки о липе.</a:t>
            </a:r>
            <a:endParaRPr lang="ru-RU" sz="16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Стихи.</a:t>
            </a:r>
            <a:endParaRPr lang="ru-RU" sz="16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Рассказы о липе.</a:t>
            </a:r>
            <a:endParaRPr lang="ru-RU" sz="16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Картинная галерея: липа в изображении художников</a:t>
            </a:r>
            <a:endParaRPr lang="ru-RU" sz="16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Липовая аптека.</a:t>
            </a:r>
            <a:endParaRPr lang="ru-RU" sz="1600" b="1" dirty="0">
              <a:latin typeface="Times New Roman"/>
              <a:ea typeface="Times New Roman"/>
            </a:endParaRPr>
          </a:p>
          <a:p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Липа в нашем городе.</a:t>
            </a:r>
          </a:p>
          <a:p>
            <a:r>
              <a:rPr lang="ru-RU" sz="1600" b="1" u="sng" dirty="0">
                <a:solidFill>
                  <a:srgbClr val="000000"/>
                </a:solidFill>
                <a:latin typeface="Times New Roman"/>
                <a:ea typeface="Times New Roman"/>
              </a:rPr>
              <a:t> Ожидаемые результаты:</a:t>
            </a:r>
            <a:endParaRPr lang="ru-RU" sz="1600" b="1" u="sng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вернисаж детских рисунков</a:t>
            </a:r>
            <a:endParaRPr lang="ru-RU" sz="16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итоговый продукт – презентация «Липа – ценное дерево России»</a:t>
            </a:r>
            <a:endParaRPr lang="ru-RU" sz="1600" b="1" dirty="0">
              <a:latin typeface="Times New Roman"/>
              <a:ea typeface="Times New Roman"/>
            </a:endParaRPr>
          </a:p>
          <a:p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сплетенные лапти</a:t>
            </a:r>
            <a:endParaRPr lang="ru-RU" sz="1600" b="1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6694271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Лариса\Desktop\липа\9438971_cf115e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228600"/>
            <a:ext cx="8839201" cy="66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18606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Цветки липы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Лариса\Desktop\липа\o.167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87" y="1772816"/>
            <a:ext cx="4762500" cy="293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Users\Лариса\Desktop\липа\cvety-lipy-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628800"/>
            <a:ext cx="4170103" cy="494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0675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Липовый чай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Лариса\Desktop\липа\60XR8q-qqk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1279525"/>
            <a:ext cx="8255000" cy="500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45942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Лариса\Desktop\липа\1-lipa-fom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0"/>
            <a:ext cx="554461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2336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Мед из липы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Лариса\Desktop\липа\5907465-03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C:\Users\Лариса\Desktop\липа\a8e68847fed357b3f99d3c1a8716ae1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360" y="2218317"/>
            <a:ext cx="5760640" cy="442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30090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Лариса\Desktop\липа\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849" y="0"/>
            <a:ext cx="9289032" cy="7416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64352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Лариса\Desktop\липа\4da9cdb756876ae02398e6ca0a8abcdd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27" y="79400"/>
            <a:ext cx="8893944" cy="677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92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Мыло, лосьоны из липы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Users\Лариса\Desktop\липа\168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1801267" cy="177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C:\Users\Лариса\Desktop\липа\images (8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899" y="2996952"/>
            <a:ext cx="2273113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C:\Users\Лариса\Desktop\липа\voda-lipovaya-100-dm-500x50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012" y="1772816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92941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Вывод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solidFill>
                  <a:srgbClr val="000000"/>
                </a:solidFill>
                <a:ea typeface="Calibri"/>
                <a:cs typeface="Times New Roman"/>
              </a:rPr>
              <a:t>Липа – это ценное дерево России. Липа приносит людям радость и свет, и является лечебным средством. Из древесины липы делают нужные вещи. Липа растет в лесах и парках, является медоносным растением. Охрана окружающей среды – это проблема современности. Наша задача- охранять липу, создавать ей все условия для роста и развития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7114153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Лариса\Downloads\0026-026-Spasibo-za-vnimani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568951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169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Липа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Лариса\Desktop\липа\000_0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12776"/>
            <a:ext cx="6667500" cy="52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48708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38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Лариса\Desktop\липа\honey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4229100" cy="590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Лариса\Desktop\липа\1000061_0848_00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100" y="523156"/>
            <a:ext cx="473392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8364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Лариса\Desktop\липа\8485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20688"/>
            <a:ext cx="4457700" cy="5681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81138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Липа в культуре славян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Лариса\Desktop\липа\slide_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43000"/>
            <a:ext cx="7620001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4443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Лариса\Desktop\липа\скачанные файлы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32856"/>
            <a:ext cx="3528392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Лариса\Desktop\липа\images (7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916832"/>
            <a:ext cx="4032447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6916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Лариса\Desktop\липа\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3190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7368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Липа осенью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Лариса\Desktop\липа\лип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7620001" cy="5457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68614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150</Words>
  <Application>Microsoft Office PowerPoint</Application>
  <PresentationFormat>Экран (4:3)</PresentationFormat>
  <Paragraphs>37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Arial</vt:lpstr>
      <vt:lpstr>Calibri</vt:lpstr>
      <vt:lpstr>Symbol</vt:lpstr>
      <vt:lpstr>Times New Roman</vt:lpstr>
      <vt:lpstr>Тема Office</vt:lpstr>
      <vt:lpstr>Проект по биологии «Липа-ценное дерево России»</vt:lpstr>
      <vt:lpstr>Задачи проекта</vt:lpstr>
      <vt:lpstr>Липа </vt:lpstr>
      <vt:lpstr>Презентация PowerPoint</vt:lpstr>
      <vt:lpstr>Презентация PowerPoint</vt:lpstr>
      <vt:lpstr>Липа в культуре славян</vt:lpstr>
      <vt:lpstr>Презентация PowerPoint</vt:lpstr>
      <vt:lpstr>Презентация PowerPoint</vt:lpstr>
      <vt:lpstr>Липа осенью</vt:lpstr>
      <vt:lpstr>Липовая аллея</vt:lpstr>
      <vt:lpstr>Древесина липы</vt:lpstr>
      <vt:lpstr>Бочонки для масла</vt:lpstr>
      <vt:lpstr>Посуда из липы</vt:lpstr>
      <vt:lpstr>Лыко липы</vt:lpstr>
      <vt:lpstr>Корзинки </vt:lpstr>
      <vt:lpstr>Туеса </vt:lpstr>
      <vt:lpstr>Обувь из липы-лапти</vt:lpstr>
      <vt:lpstr>Презентация PowerPoint</vt:lpstr>
      <vt:lpstr>Презентация PowerPoint</vt:lpstr>
      <vt:lpstr>Презентация PowerPoint</vt:lpstr>
      <vt:lpstr>Цветки липы</vt:lpstr>
      <vt:lpstr>Липовый чай</vt:lpstr>
      <vt:lpstr>Презентация PowerPoint</vt:lpstr>
      <vt:lpstr>Мед из липы</vt:lpstr>
      <vt:lpstr>Презентация PowerPoint</vt:lpstr>
      <vt:lpstr>Презентация PowerPoint</vt:lpstr>
      <vt:lpstr>Мыло, лосьоны из липы</vt:lpstr>
      <vt:lpstr>Вывод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Лариса Чайка</cp:lastModifiedBy>
  <cp:revision>14</cp:revision>
  <dcterms:created xsi:type="dcterms:W3CDTF">2016-01-31T05:52:18Z</dcterms:created>
  <dcterms:modified xsi:type="dcterms:W3CDTF">2022-03-10T17:50:04Z</dcterms:modified>
</cp:coreProperties>
</file>